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1"/>
    <p:sldMasterId id="2147483746" r:id="rId2"/>
    <p:sldMasterId id="2147483767" r:id="rId3"/>
  </p:sldMasterIdLst>
  <p:notesMasterIdLst>
    <p:notesMasterId r:id="rId28"/>
  </p:notesMasterIdLst>
  <p:sldIdLst>
    <p:sldId id="275" r:id="rId4"/>
    <p:sldId id="455" r:id="rId5"/>
    <p:sldId id="276" r:id="rId6"/>
    <p:sldId id="262" r:id="rId7"/>
    <p:sldId id="263" r:id="rId8"/>
    <p:sldId id="264" r:id="rId9"/>
    <p:sldId id="265" r:id="rId10"/>
    <p:sldId id="266" r:id="rId11"/>
    <p:sldId id="267" r:id="rId12"/>
    <p:sldId id="268" r:id="rId13"/>
    <p:sldId id="277" r:id="rId14"/>
    <p:sldId id="270" r:id="rId15"/>
    <p:sldId id="271" r:id="rId16"/>
    <p:sldId id="272" r:id="rId17"/>
    <p:sldId id="278" r:id="rId18"/>
    <p:sldId id="279" r:id="rId19"/>
    <p:sldId id="280" r:id="rId20"/>
    <p:sldId id="281" r:id="rId21"/>
    <p:sldId id="282" r:id="rId22"/>
    <p:sldId id="456" r:id="rId23"/>
    <p:sldId id="283" r:id="rId24"/>
    <p:sldId id="407" r:id="rId25"/>
    <p:sldId id="457" r:id="rId26"/>
    <p:sldId id="2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56A3C4-DEF0-4531-B5FC-9B62220F9441}" v="17" dt="2023-12-12T21:31:42.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79977" autoAdjust="0"/>
  </p:normalViewPr>
  <p:slideViewPr>
    <p:cSldViewPr snapToGrid="0" snapToObjects="1">
      <p:cViewPr varScale="1">
        <p:scale>
          <a:sx n="101" d="100"/>
          <a:sy n="101" d="100"/>
        </p:scale>
        <p:origin x="936" y="11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 Farquhar" userId="2119edcf-ddd4-402a-affd-c90d73c2887e" providerId="ADAL" clId="{3056A3C4-DEF0-4531-B5FC-9B62220F9441}"/>
    <pc:docChg chg="undo custSel addSld delSld modSld sldOrd">
      <pc:chgData name="Doug Farquhar" userId="2119edcf-ddd4-402a-affd-c90d73c2887e" providerId="ADAL" clId="{3056A3C4-DEF0-4531-B5FC-9B62220F9441}" dt="2023-12-12T21:31:42.287" v="2480" actId="20577"/>
      <pc:docMkLst>
        <pc:docMk/>
      </pc:docMkLst>
      <pc:sldChg chg="modTransition">
        <pc:chgData name="Doug Farquhar" userId="2119edcf-ddd4-402a-affd-c90d73c2887e" providerId="ADAL" clId="{3056A3C4-DEF0-4531-B5FC-9B62220F9441}" dt="2023-12-12T19:06:02.517" v="2442"/>
        <pc:sldMkLst>
          <pc:docMk/>
          <pc:sldMk cId="3315477945" sldId="260"/>
        </pc:sldMkLst>
      </pc:sldChg>
      <pc:sldChg chg="modSp mod modTransition">
        <pc:chgData name="Doug Farquhar" userId="2119edcf-ddd4-402a-affd-c90d73c2887e" providerId="ADAL" clId="{3056A3C4-DEF0-4531-B5FC-9B62220F9441}" dt="2023-12-12T19:06:02.517" v="2442"/>
        <pc:sldMkLst>
          <pc:docMk/>
          <pc:sldMk cId="97728730" sldId="262"/>
        </pc:sldMkLst>
        <pc:spChg chg="mod">
          <ac:chgData name="Doug Farquhar" userId="2119edcf-ddd4-402a-affd-c90d73c2887e" providerId="ADAL" clId="{3056A3C4-DEF0-4531-B5FC-9B62220F9441}" dt="2023-12-12T15:57:31.123" v="7" actId="207"/>
          <ac:spMkLst>
            <pc:docMk/>
            <pc:sldMk cId="97728730" sldId="262"/>
            <ac:spMk id="2" creationId="{EA91343D-013F-469A-9279-F72404073A6D}"/>
          </ac:spMkLst>
        </pc:spChg>
        <pc:spChg chg="mod">
          <ac:chgData name="Doug Farquhar" userId="2119edcf-ddd4-402a-affd-c90d73c2887e" providerId="ADAL" clId="{3056A3C4-DEF0-4531-B5FC-9B62220F9441}" dt="2023-12-12T18:50:49.330" v="2394" actId="12"/>
          <ac:spMkLst>
            <pc:docMk/>
            <pc:sldMk cId="97728730" sldId="262"/>
            <ac:spMk id="3" creationId="{AEE080AE-B9C8-4F3C-B060-F0FC50AB7EA7}"/>
          </ac:spMkLst>
        </pc:spChg>
        <pc:spChg chg="mod">
          <ac:chgData name="Doug Farquhar" userId="2119edcf-ddd4-402a-affd-c90d73c2887e" providerId="ADAL" clId="{3056A3C4-DEF0-4531-B5FC-9B62220F9441}" dt="2023-12-12T15:57:39.540" v="9" actId="14100"/>
          <ac:spMkLst>
            <pc:docMk/>
            <pc:sldMk cId="97728730" sldId="262"/>
            <ac:spMk id="4" creationId="{1256D590-7BE2-A9C8-27EF-B39BFFC24A93}"/>
          </ac:spMkLst>
        </pc:spChg>
      </pc:sldChg>
      <pc:sldChg chg="modSp mod modTransition">
        <pc:chgData name="Doug Farquhar" userId="2119edcf-ddd4-402a-affd-c90d73c2887e" providerId="ADAL" clId="{3056A3C4-DEF0-4531-B5FC-9B62220F9441}" dt="2023-12-12T19:06:02.517" v="2442"/>
        <pc:sldMkLst>
          <pc:docMk/>
          <pc:sldMk cId="2304357330" sldId="263"/>
        </pc:sldMkLst>
        <pc:spChg chg="mod">
          <ac:chgData name="Doug Farquhar" userId="2119edcf-ddd4-402a-affd-c90d73c2887e" providerId="ADAL" clId="{3056A3C4-DEF0-4531-B5FC-9B62220F9441}" dt="2023-12-12T15:58:04.123" v="12" actId="207"/>
          <ac:spMkLst>
            <pc:docMk/>
            <pc:sldMk cId="2304357330" sldId="263"/>
            <ac:spMk id="2" creationId="{55FEF425-7F91-464D-871C-09B9C2EE8E3A}"/>
          </ac:spMkLst>
        </pc:spChg>
        <pc:spChg chg="mod">
          <ac:chgData name="Doug Farquhar" userId="2119edcf-ddd4-402a-affd-c90d73c2887e" providerId="ADAL" clId="{3056A3C4-DEF0-4531-B5FC-9B62220F9441}" dt="2023-12-12T15:58:38.240" v="18" actId="20577"/>
          <ac:spMkLst>
            <pc:docMk/>
            <pc:sldMk cId="2304357330" sldId="263"/>
            <ac:spMk id="3" creationId="{A138FCDC-A2FC-4868-BEF6-F4924961C8AB}"/>
          </ac:spMkLst>
        </pc:spChg>
        <pc:spChg chg="mod">
          <ac:chgData name="Doug Farquhar" userId="2119edcf-ddd4-402a-affd-c90d73c2887e" providerId="ADAL" clId="{3056A3C4-DEF0-4531-B5FC-9B62220F9441}" dt="2023-12-12T15:58:07.670" v="13" actId="14100"/>
          <ac:spMkLst>
            <pc:docMk/>
            <pc:sldMk cId="2304357330" sldId="263"/>
            <ac:spMk id="4" creationId="{0C17A6C1-2309-8B6E-DC72-4228A0F454F1}"/>
          </ac:spMkLst>
        </pc:spChg>
      </pc:sldChg>
      <pc:sldChg chg="modSp mod modTransition">
        <pc:chgData name="Doug Farquhar" userId="2119edcf-ddd4-402a-affd-c90d73c2887e" providerId="ADAL" clId="{3056A3C4-DEF0-4531-B5FC-9B62220F9441}" dt="2023-12-12T19:06:02.517" v="2442"/>
        <pc:sldMkLst>
          <pc:docMk/>
          <pc:sldMk cId="1664927567" sldId="264"/>
        </pc:sldMkLst>
        <pc:spChg chg="mod">
          <ac:chgData name="Doug Farquhar" userId="2119edcf-ddd4-402a-affd-c90d73c2887e" providerId="ADAL" clId="{3056A3C4-DEF0-4531-B5FC-9B62220F9441}" dt="2023-12-12T15:59:05.217" v="19" actId="207"/>
          <ac:spMkLst>
            <pc:docMk/>
            <pc:sldMk cId="1664927567" sldId="264"/>
            <ac:spMk id="2" creationId="{69F42213-89F1-4817-8DB3-F9553F1FC39A}"/>
          </ac:spMkLst>
        </pc:spChg>
        <pc:spChg chg="mod">
          <ac:chgData name="Doug Farquhar" userId="2119edcf-ddd4-402a-affd-c90d73c2887e" providerId="ADAL" clId="{3056A3C4-DEF0-4531-B5FC-9B62220F9441}" dt="2023-12-12T15:59:11.367" v="20" actId="14100"/>
          <ac:spMkLst>
            <pc:docMk/>
            <pc:sldMk cId="1664927567" sldId="264"/>
            <ac:spMk id="3" creationId="{743D7223-C4F4-4264-95C4-76303C093972}"/>
          </ac:spMkLst>
        </pc:spChg>
      </pc:sldChg>
      <pc:sldChg chg="modSp mod modTransition">
        <pc:chgData name="Doug Farquhar" userId="2119edcf-ddd4-402a-affd-c90d73c2887e" providerId="ADAL" clId="{3056A3C4-DEF0-4531-B5FC-9B62220F9441}" dt="2023-12-12T19:06:02.517" v="2442"/>
        <pc:sldMkLst>
          <pc:docMk/>
          <pc:sldMk cId="2009642811" sldId="265"/>
        </pc:sldMkLst>
        <pc:spChg chg="mod">
          <ac:chgData name="Doug Farquhar" userId="2119edcf-ddd4-402a-affd-c90d73c2887e" providerId="ADAL" clId="{3056A3C4-DEF0-4531-B5FC-9B62220F9441}" dt="2023-12-12T15:59:23.997" v="21" actId="207"/>
          <ac:spMkLst>
            <pc:docMk/>
            <pc:sldMk cId="2009642811" sldId="265"/>
            <ac:spMk id="2" creationId="{89E26BB0-3DE2-4B00-8F36-B3441096018C}"/>
          </ac:spMkLst>
        </pc:spChg>
        <pc:spChg chg="mod">
          <ac:chgData name="Doug Farquhar" userId="2119edcf-ddd4-402a-affd-c90d73c2887e" providerId="ADAL" clId="{3056A3C4-DEF0-4531-B5FC-9B62220F9441}" dt="2023-12-12T15:59:31.724" v="23" actId="14100"/>
          <ac:spMkLst>
            <pc:docMk/>
            <pc:sldMk cId="2009642811" sldId="265"/>
            <ac:spMk id="3" creationId="{241D67B5-42FD-4459-85BA-CC93D0C64D43}"/>
          </ac:spMkLst>
        </pc:spChg>
        <pc:spChg chg="mod">
          <ac:chgData name="Doug Farquhar" userId="2119edcf-ddd4-402a-affd-c90d73c2887e" providerId="ADAL" clId="{3056A3C4-DEF0-4531-B5FC-9B62220F9441}" dt="2023-12-12T15:59:26.852" v="22" actId="14100"/>
          <ac:spMkLst>
            <pc:docMk/>
            <pc:sldMk cId="2009642811" sldId="265"/>
            <ac:spMk id="4" creationId="{F09BC50A-76CA-0B9F-8676-AF41DA9C7E58}"/>
          </ac:spMkLst>
        </pc:spChg>
      </pc:sldChg>
      <pc:sldChg chg="modSp mod modTransition">
        <pc:chgData name="Doug Farquhar" userId="2119edcf-ddd4-402a-affd-c90d73c2887e" providerId="ADAL" clId="{3056A3C4-DEF0-4531-B5FC-9B62220F9441}" dt="2023-12-12T19:06:02.517" v="2442"/>
        <pc:sldMkLst>
          <pc:docMk/>
          <pc:sldMk cId="1058594621" sldId="266"/>
        </pc:sldMkLst>
        <pc:spChg chg="mod">
          <ac:chgData name="Doug Farquhar" userId="2119edcf-ddd4-402a-affd-c90d73c2887e" providerId="ADAL" clId="{3056A3C4-DEF0-4531-B5FC-9B62220F9441}" dt="2023-12-12T15:59:39.824" v="24" actId="207"/>
          <ac:spMkLst>
            <pc:docMk/>
            <pc:sldMk cId="1058594621" sldId="266"/>
            <ac:spMk id="2" creationId="{616C3260-AF19-47D7-8146-5158CEF04914}"/>
          </ac:spMkLst>
        </pc:spChg>
        <pc:spChg chg="mod">
          <ac:chgData name="Doug Farquhar" userId="2119edcf-ddd4-402a-affd-c90d73c2887e" providerId="ADAL" clId="{3056A3C4-DEF0-4531-B5FC-9B62220F9441}" dt="2023-12-12T15:59:45.080" v="25" actId="14100"/>
          <ac:spMkLst>
            <pc:docMk/>
            <pc:sldMk cId="1058594621" sldId="266"/>
            <ac:spMk id="3" creationId="{03821439-F1FD-4B75-B364-4C87F17DAF04}"/>
          </ac:spMkLst>
        </pc:spChg>
      </pc:sldChg>
      <pc:sldChg chg="modSp mod modTransition">
        <pc:chgData name="Doug Farquhar" userId="2119edcf-ddd4-402a-affd-c90d73c2887e" providerId="ADAL" clId="{3056A3C4-DEF0-4531-B5FC-9B62220F9441}" dt="2023-12-12T21:24:16.968" v="2448" actId="948"/>
        <pc:sldMkLst>
          <pc:docMk/>
          <pc:sldMk cId="822220872" sldId="267"/>
        </pc:sldMkLst>
        <pc:spChg chg="mod">
          <ac:chgData name="Doug Farquhar" userId="2119edcf-ddd4-402a-affd-c90d73c2887e" providerId="ADAL" clId="{3056A3C4-DEF0-4531-B5FC-9B62220F9441}" dt="2023-12-12T16:07:29.543" v="26" actId="207"/>
          <ac:spMkLst>
            <pc:docMk/>
            <pc:sldMk cId="822220872" sldId="267"/>
            <ac:spMk id="2" creationId="{485FC44B-483D-4F1E-A66C-2F2227BD8710}"/>
          </ac:spMkLst>
        </pc:spChg>
        <pc:spChg chg="mod">
          <ac:chgData name="Doug Farquhar" userId="2119edcf-ddd4-402a-affd-c90d73c2887e" providerId="ADAL" clId="{3056A3C4-DEF0-4531-B5FC-9B62220F9441}" dt="2023-12-12T21:24:16.968" v="2448" actId="948"/>
          <ac:spMkLst>
            <pc:docMk/>
            <pc:sldMk cId="822220872" sldId="267"/>
            <ac:spMk id="4" creationId="{D7DD7649-F057-B319-6F25-DF17507CA6D1}"/>
          </ac:spMkLst>
        </pc:spChg>
      </pc:sldChg>
      <pc:sldChg chg="addSp delSp modSp mod modTransition modClrScheme chgLayout">
        <pc:chgData name="Doug Farquhar" userId="2119edcf-ddd4-402a-affd-c90d73c2887e" providerId="ADAL" clId="{3056A3C4-DEF0-4531-B5FC-9B62220F9441}" dt="2023-12-12T19:06:02.517" v="2442"/>
        <pc:sldMkLst>
          <pc:docMk/>
          <pc:sldMk cId="3865078661" sldId="268"/>
        </pc:sldMkLst>
        <pc:spChg chg="mod ord">
          <ac:chgData name="Doug Farquhar" userId="2119edcf-ddd4-402a-affd-c90d73c2887e" providerId="ADAL" clId="{3056A3C4-DEF0-4531-B5FC-9B62220F9441}" dt="2023-12-12T16:08:22.490" v="31" actId="700"/>
          <ac:spMkLst>
            <pc:docMk/>
            <pc:sldMk cId="3865078661" sldId="268"/>
            <ac:spMk id="2" creationId="{BF4C2DD0-F163-447A-881A-AB3208896BEA}"/>
          </ac:spMkLst>
        </pc:spChg>
        <pc:spChg chg="del mod ord">
          <ac:chgData name="Doug Farquhar" userId="2119edcf-ddd4-402a-affd-c90d73c2887e" providerId="ADAL" clId="{3056A3C4-DEF0-4531-B5FC-9B62220F9441}" dt="2023-12-12T16:08:22.490" v="31" actId="700"/>
          <ac:spMkLst>
            <pc:docMk/>
            <pc:sldMk cId="3865078661" sldId="268"/>
            <ac:spMk id="3" creationId="{8B4A7055-AB55-4BC8-9093-CBD6EB9563BC}"/>
          </ac:spMkLst>
        </pc:spChg>
        <pc:spChg chg="mod ord">
          <ac:chgData name="Doug Farquhar" userId="2119edcf-ddd4-402a-affd-c90d73c2887e" providerId="ADAL" clId="{3056A3C4-DEF0-4531-B5FC-9B62220F9441}" dt="2023-12-12T18:52:01.832" v="2398" actId="255"/>
          <ac:spMkLst>
            <pc:docMk/>
            <pc:sldMk cId="3865078661" sldId="268"/>
            <ac:spMk id="4" creationId="{A4A13841-3258-071F-065B-723591D90AEB}"/>
          </ac:spMkLst>
        </pc:spChg>
        <pc:spChg chg="add mod ord">
          <ac:chgData name="Doug Farquhar" userId="2119edcf-ddd4-402a-affd-c90d73c2887e" providerId="ADAL" clId="{3056A3C4-DEF0-4531-B5FC-9B62220F9441}" dt="2023-12-12T16:08:22.490" v="31" actId="700"/>
          <ac:spMkLst>
            <pc:docMk/>
            <pc:sldMk cId="3865078661" sldId="268"/>
            <ac:spMk id="5" creationId="{FE316DF3-46BE-DF3C-5687-1013ADDEB4F4}"/>
          </ac:spMkLst>
        </pc:spChg>
        <pc:spChg chg="add del mod ord">
          <ac:chgData name="Doug Farquhar" userId="2119edcf-ddd4-402a-affd-c90d73c2887e" providerId="ADAL" clId="{3056A3C4-DEF0-4531-B5FC-9B62220F9441}" dt="2023-12-12T16:09:16.425" v="32" actId="931"/>
          <ac:spMkLst>
            <pc:docMk/>
            <pc:sldMk cId="3865078661" sldId="268"/>
            <ac:spMk id="6" creationId="{1A1E8232-99C8-7A6C-9FC8-402181E91C73}"/>
          </ac:spMkLst>
        </pc:spChg>
        <pc:picChg chg="add mod">
          <ac:chgData name="Doug Farquhar" userId="2119edcf-ddd4-402a-affd-c90d73c2887e" providerId="ADAL" clId="{3056A3C4-DEF0-4531-B5FC-9B62220F9441}" dt="2023-12-12T16:09:17.777" v="34" actId="962"/>
          <ac:picMkLst>
            <pc:docMk/>
            <pc:sldMk cId="3865078661" sldId="268"/>
            <ac:picMk id="8" creationId="{2439AB2F-4D3A-06E4-5402-62DF3508AEE0}"/>
          </ac:picMkLst>
        </pc:picChg>
      </pc:sldChg>
      <pc:sldChg chg="modSp mod modTransition">
        <pc:chgData name="Doug Farquhar" userId="2119edcf-ddd4-402a-affd-c90d73c2887e" providerId="ADAL" clId="{3056A3C4-DEF0-4531-B5FC-9B62220F9441}" dt="2023-12-12T21:24:57.054" v="2449" actId="255"/>
        <pc:sldMkLst>
          <pc:docMk/>
          <pc:sldMk cId="2700285125" sldId="270"/>
        </pc:sldMkLst>
        <pc:spChg chg="mod">
          <ac:chgData name="Doug Farquhar" userId="2119edcf-ddd4-402a-affd-c90d73c2887e" providerId="ADAL" clId="{3056A3C4-DEF0-4531-B5FC-9B62220F9441}" dt="2023-12-12T16:09:42.976" v="36" actId="207"/>
          <ac:spMkLst>
            <pc:docMk/>
            <pc:sldMk cId="2700285125" sldId="270"/>
            <ac:spMk id="2" creationId="{7FA2E9B9-9C2D-4CBE-ABB2-077AEA7E5D4B}"/>
          </ac:spMkLst>
        </pc:spChg>
        <pc:spChg chg="mod">
          <ac:chgData name="Doug Farquhar" userId="2119edcf-ddd4-402a-affd-c90d73c2887e" providerId="ADAL" clId="{3056A3C4-DEF0-4531-B5FC-9B62220F9441}" dt="2023-12-12T21:24:57.054" v="2449" actId="255"/>
          <ac:spMkLst>
            <pc:docMk/>
            <pc:sldMk cId="2700285125" sldId="270"/>
            <ac:spMk id="4" creationId="{DA294D71-EC9D-5434-51B9-38CE6AD5976F}"/>
          </ac:spMkLst>
        </pc:spChg>
      </pc:sldChg>
      <pc:sldChg chg="modSp mod modTransition">
        <pc:chgData name="Doug Farquhar" userId="2119edcf-ddd4-402a-affd-c90d73c2887e" providerId="ADAL" clId="{3056A3C4-DEF0-4531-B5FC-9B62220F9441}" dt="2023-12-12T19:06:02.517" v="2442"/>
        <pc:sldMkLst>
          <pc:docMk/>
          <pc:sldMk cId="3072029536" sldId="271"/>
        </pc:sldMkLst>
        <pc:spChg chg="mod">
          <ac:chgData name="Doug Farquhar" userId="2119edcf-ddd4-402a-affd-c90d73c2887e" providerId="ADAL" clId="{3056A3C4-DEF0-4531-B5FC-9B62220F9441}" dt="2023-12-12T16:09:58.586" v="39" actId="207"/>
          <ac:spMkLst>
            <pc:docMk/>
            <pc:sldMk cId="3072029536" sldId="271"/>
            <ac:spMk id="2" creationId="{9B36B2FC-9680-4121-AC49-4346295DF5D8}"/>
          </ac:spMkLst>
        </pc:spChg>
        <pc:spChg chg="mod">
          <ac:chgData name="Doug Farquhar" userId="2119edcf-ddd4-402a-affd-c90d73c2887e" providerId="ADAL" clId="{3056A3C4-DEF0-4531-B5FC-9B62220F9441}" dt="2023-12-12T16:09:54.781" v="38" actId="14100"/>
          <ac:spMkLst>
            <pc:docMk/>
            <pc:sldMk cId="3072029536" sldId="271"/>
            <ac:spMk id="4" creationId="{2A1BE60D-25E3-7795-55CB-EA61F6337B37}"/>
          </ac:spMkLst>
        </pc:spChg>
      </pc:sldChg>
      <pc:sldChg chg="modSp mod modTransition">
        <pc:chgData name="Doug Farquhar" userId="2119edcf-ddd4-402a-affd-c90d73c2887e" providerId="ADAL" clId="{3056A3C4-DEF0-4531-B5FC-9B62220F9441}" dt="2023-12-12T21:30:19.393" v="2471" actId="120"/>
        <pc:sldMkLst>
          <pc:docMk/>
          <pc:sldMk cId="1621759775" sldId="272"/>
        </pc:sldMkLst>
        <pc:spChg chg="mod">
          <ac:chgData name="Doug Farquhar" userId="2119edcf-ddd4-402a-affd-c90d73c2887e" providerId="ADAL" clId="{3056A3C4-DEF0-4531-B5FC-9B62220F9441}" dt="2023-12-12T16:10:06.679" v="40" actId="207"/>
          <ac:spMkLst>
            <pc:docMk/>
            <pc:sldMk cId="1621759775" sldId="272"/>
            <ac:spMk id="2" creationId="{C5D6522A-F697-46BC-96CC-E1A091747AB0}"/>
          </ac:spMkLst>
        </pc:spChg>
        <pc:spChg chg="mod">
          <ac:chgData name="Doug Farquhar" userId="2119edcf-ddd4-402a-affd-c90d73c2887e" providerId="ADAL" clId="{3056A3C4-DEF0-4531-B5FC-9B62220F9441}" dt="2023-12-12T21:30:19.393" v="2471" actId="120"/>
          <ac:spMkLst>
            <pc:docMk/>
            <pc:sldMk cId="1621759775" sldId="272"/>
            <ac:spMk id="4" creationId="{ED892FFD-9EF2-CF3D-B515-589B632E65D0}"/>
          </ac:spMkLst>
        </pc:spChg>
      </pc:sldChg>
      <pc:sldChg chg="modSp mod modTransition">
        <pc:chgData name="Doug Farquhar" userId="2119edcf-ddd4-402a-affd-c90d73c2887e" providerId="ADAL" clId="{3056A3C4-DEF0-4531-B5FC-9B62220F9441}" dt="2023-12-12T19:06:02.517" v="2442"/>
        <pc:sldMkLst>
          <pc:docMk/>
          <pc:sldMk cId="1854227950" sldId="275"/>
        </pc:sldMkLst>
        <pc:spChg chg="mod">
          <ac:chgData name="Doug Farquhar" userId="2119edcf-ddd4-402a-affd-c90d73c2887e" providerId="ADAL" clId="{3056A3C4-DEF0-4531-B5FC-9B62220F9441}" dt="2023-12-12T15:56:51.605" v="4" actId="20577"/>
          <ac:spMkLst>
            <pc:docMk/>
            <pc:sldMk cId="1854227950" sldId="275"/>
            <ac:spMk id="4" creationId="{87B53433-B45F-764D-7784-A51547BE7BDA}"/>
          </ac:spMkLst>
        </pc:spChg>
      </pc:sldChg>
      <pc:sldChg chg="modSp mod modTransition">
        <pc:chgData name="Doug Farquhar" userId="2119edcf-ddd4-402a-affd-c90d73c2887e" providerId="ADAL" clId="{3056A3C4-DEF0-4531-B5FC-9B62220F9441}" dt="2023-12-12T19:06:02.517" v="2442"/>
        <pc:sldMkLst>
          <pc:docMk/>
          <pc:sldMk cId="1924129975" sldId="276"/>
        </pc:sldMkLst>
        <pc:spChg chg="mod">
          <ac:chgData name="Doug Farquhar" userId="2119edcf-ddd4-402a-affd-c90d73c2887e" providerId="ADAL" clId="{3056A3C4-DEF0-4531-B5FC-9B62220F9441}" dt="2023-12-12T15:57:23.744" v="6" actId="207"/>
          <ac:spMkLst>
            <pc:docMk/>
            <pc:sldMk cId="1924129975" sldId="276"/>
            <ac:spMk id="3" creationId="{B8F05192-2DDD-3814-720F-9F28C6D9B958}"/>
          </ac:spMkLst>
        </pc:spChg>
      </pc:sldChg>
      <pc:sldChg chg="modSp mod modTransition">
        <pc:chgData name="Doug Farquhar" userId="2119edcf-ddd4-402a-affd-c90d73c2887e" providerId="ADAL" clId="{3056A3C4-DEF0-4531-B5FC-9B62220F9441}" dt="2023-12-12T19:06:02.517" v="2442"/>
        <pc:sldMkLst>
          <pc:docMk/>
          <pc:sldMk cId="6430064" sldId="277"/>
        </pc:sldMkLst>
        <pc:spChg chg="mod">
          <ac:chgData name="Doug Farquhar" userId="2119edcf-ddd4-402a-affd-c90d73c2887e" providerId="ADAL" clId="{3056A3C4-DEF0-4531-B5FC-9B62220F9441}" dt="2023-12-12T16:09:37.390" v="35" actId="207"/>
          <ac:spMkLst>
            <pc:docMk/>
            <pc:sldMk cId="6430064" sldId="277"/>
            <ac:spMk id="2" creationId="{38673EE5-B78E-4D29-85C2-C25239E162BC}"/>
          </ac:spMkLst>
        </pc:spChg>
      </pc:sldChg>
      <pc:sldChg chg="addSp delSp modSp new mod modTransition modClrScheme chgLayout">
        <pc:chgData name="Doug Farquhar" userId="2119edcf-ddd4-402a-affd-c90d73c2887e" providerId="ADAL" clId="{3056A3C4-DEF0-4531-B5FC-9B62220F9441}" dt="2023-12-12T19:06:02.517" v="2442"/>
        <pc:sldMkLst>
          <pc:docMk/>
          <pc:sldMk cId="3471210764" sldId="278"/>
        </pc:sldMkLst>
        <pc:spChg chg="mod ord modVis">
          <ac:chgData name="Doug Farquhar" userId="2119edcf-ddd4-402a-affd-c90d73c2887e" providerId="ADAL" clId="{3056A3C4-DEF0-4531-B5FC-9B62220F9441}" dt="2023-12-12T18:57:02.287" v="2403" actId="26606"/>
          <ac:spMkLst>
            <pc:docMk/>
            <pc:sldMk cId="3471210764" sldId="278"/>
            <ac:spMk id="2" creationId="{591C47DF-EBAD-EE34-EE71-EDB7E59818BC}"/>
          </ac:spMkLst>
        </pc:spChg>
        <pc:spChg chg="mod ord">
          <ac:chgData name="Doug Farquhar" userId="2119edcf-ddd4-402a-affd-c90d73c2887e" providerId="ADAL" clId="{3056A3C4-DEF0-4531-B5FC-9B62220F9441}" dt="2023-12-12T18:57:02.287" v="2403" actId="26606"/>
          <ac:spMkLst>
            <pc:docMk/>
            <pc:sldMk cId="3471210764" sldId="278"/>
            <ac:spMk id="3" creationId="{222E6F78-D49E-8EC9-1681-ABC274072182}"/>
          </ac:spMkLst>
        </pc:spChg>
        <pc:spChg chg="mod ord">
          <ac:chgData name="Doug Farquhar" userId="2119edcf-ddd4-402a-affd-c90d73c2887e" providerId="ADAL" clId="{3056A3C4-DEF0-4531-B5FC-9B62220F9441}" dt="2023-12-12T18:57:13.892" v="2404" actId="14100"/>
          <ac:spMkLst>
            <pc:docMk/>
            <pc:sldMk cId="3471210764" sldId="278"/>
            <ac:spMk id="4" creationId="{88A2C3F3-5B25-27F3-C91D-F89C0F8C6EE0}"/>
          </ac:spMkLst>
        </pc:spChg>
        <pc:spChg chg="add del mod ord">
          <ac:chgData name="Doug Farquhar" userId="2119edcf-ddd4-402a-affd-c90d73c2887e" providerId="ADAL" clId="{3056A3C4-DEF0-4531-B5FC-9B62220F9441}" dt="2023-12-12T18:56:45.873" v="2400" actId="931"/>
          <ac:spMkLst>
            <pc:docMk/>
            <pc:sldMk cId="3471210764" sldId="278"/>
            <ac:spMk id="5" creationId="{0801E2FD-3E08-22F0-BB3F-50B98F7EA76F}"/>
          </ac:spMkLst>
        </pc:spChg>
        <pc:picChg chg="add mod">
          <ac:chgData name="Doug Farquhar" userId="2119edcf-ddd4-402a-affd-c90d73c2887e" providerId="ADAL" clId="{3056A3C4-DEF0-4531-B5FC-9B62220F9441}" dt="2023-12-12T18:57:02.287" v="2403" actId="26606"/>
          <ac:picMkLst>
            <pc:docMk/>
            <pc:sldMk cId="3471210764" sldId="278"/>
            <ac:picMk id="7" creationId="{B45B6860-7231-67E1-23D3-D4DEE69DEDF8}"/>
          </ac:picMkLst>
        </pc:picChg>
      </pc:sldChg>
      <pc:sldChg chg="modSp add mod modTransition modNotesTx">
        <pc:chgData name="Doug Farquhar" userId="2119edcf-ddd4-402a-affd-c90d73c2887e" providerId="ADAL" clId="{3056A3C4-DEF0-4531-B5FC-9B62220F9441}" dt="2023-12-12T21:25:34.003" v="2453" actId="6549"/>
        <pc:sldMkLst>
          <pc:docMk/>
          <pc:sldMk cId="1452338456" sldId="279"/>
        </pc:sldMkLst>
        <pc:spChg chg="mod">
          <ac:chgData name="Doug Farquhar" userId="2119edcf-ddd4-402a-affd-c90d73c2887e" providerId="ADAL" clId="{3056A3C4-DEF0-4531-B5FC-9B62220F9441}" dt="2023-12-12T21:25:34.003" v="2453" actId="6549"/>
          <ac:spMkLst>
            <pc:docMk/>
            <pc:sldMk cId="1452338456" sldId="279"/>
            <ac:spMk id="4" creationId="{88A2C3F3-5B25-27F3-C91D-F89C0F8C6EE0}"/>
          </ac:spMkLst>
        </pc:spChg>
      </pc:sldChg>
      <pc:sldChg chg="addSp delSp modSp add mod modTransition modClrScheme chgLayout">
        <pc:chgData name="Doug Farquhar" userId="2119edcf-ddd4-402a-affd-c90d73c2887e" providerId="ADAL" clId="{3056A3C4-DEF0-4531-B5FC-9B62220F9441}" dt="2023-12-12T19:06:02.517" v="2442"/>
        <pc:sldMkLst>
          <pc:docMk/>
          <pc:sldMk cId="3731231760" sldId="280"/>
        </pc:sldMkLst>
        <pc:spChg chg="mod ord modVis">
          <ac:chgData name="Doug Farquhar" userId="2119edcf-ddd4-402a-affd-c90d73c2887e" providerId="ADAL" clId="{3056A3C4-DEF0-4531-B5FC-9B62220F9441}" dt="2023-12-12T19:03:09.725" v="2436" actId="26606"/>
          <ac:spMkLst>
            <pc:docMk/>
            <pc:sldMk cId="3731231760" sldId="280"/>
            <ac:spMk id="2" creationId="{591C47DF-EBAD-EE34-EE71-EDB7E59818BC}"/>
          </ac:spMkLst>
        </pc:spChg>
        <pc:spChg chg="mod ord">
          <ac:chgData name="Doug Farquhar" userId="2119edcf-ddd4-402a-affd-c90d73c2887e" providerId="ADAL" clId="{3056A3C4-DEF0-4531-B5FC-9B62220F9441}" dt="2023-12-12T19:03:09.725" v="2436" actId="26606"/>
          <ac:spMkLst>
            <pc:docMk/>
            <pc:sldMk cId="3731231760" sldId="280"/>
            <ac:spMk id="3" creationId="{222E6F78-D49E-8EC9-1681-ABC274072182}"/>
          </ac:spMkLst>
        </pc:spChg>
        <pc:spChg chg="mod ord">
          <ac:chgData name="Doug Farquhar" userId="2119edcf-ddd4-402a-affd-c90d73c2887e" providerId="ADAL" clId="{3056A3C4-DEF0-4531-B5FC-9B62220F9441}" dt="2023-12-12T19:03:09.725" v="2436" actId="26606"/>
          <ac:spMkLst>
            <pc:docMk/>
            <pc:sldMk cId="3731231760" sldId="280"/>
            <ac:spMk id="4" creationId="{88A2C3F3-5B25-27F3-C91D-F89C0F8C6EE0}"/>
          </ac:spMkLst>
        </pc:spChg>
        <pc:spChg chg="add del mod ord">
          <ac:chgData name="Doug Farquhar" userId="2119edcf-ddd4-402a-affd-c90d73c2887e" providerId="ADAL" clId="{3056A3C4-DEF0-4531-B5FC-9B62220F9441}" dt="2023-12-12T18:58:17.881" v="2407" actId="700"/>
          <ac:spMkLst>
            <pc:docMk/>
            <pc:sldMk cId="3731231760" sldId="280"/>
            <ac:spMk id="5" creationId="{158034F5-0793-E9DE-ABFF-727263B84034}"/>
          </ac:spMkLst>
        </pc:spChg>
        <pc:spChg chg="add del mod ord">
          <ac:chgData name="Doug Farquhar" userId="2119edcf-ddd4-402a-affd-c90d73c2887e" providerId="ADAL" clId="{3056A3C4-DEF0-4531-B5FC-9B62220F9441}" dt="2023-12-12T18:58:17.881" v="2407" actId="700"/>
          <ac:spMkLst>
            <pc:docMk/>
            <pc:sldMk cId="3731231760" sldId="280"/>
            <ac:spMk id="6" creationId="{93EEAD7D-EB29-C1F9-6602-DCBC95CC9A37}"/>
          </ac:spMkLst>
        </pc:spChg>
        <pc:spChg chg="add del">
          <ac:chgData name="Doug Farquhar" userId="2119edcf-ddd4-402a-affd-c90d73c2887e" providerId="ADAL" clId="{3056A3C4-DEF0-4531-B5FC-9B62220F9441}" dt="2023-12-12T18:59:53.274" v="2419" actId="11529"/>
          <ac:spMkLst>
            <pc:docMk/>
            <pc:sldMk cId="3731231760" sldId="280"/>
            <ac:spMk id="9" creationId="{F72B798E-06A5-1E9A-8E30-FDA5848833C8}"/>
          </ac:spMkLst>
        </pc:spChg>
        <pc:spChg chg="add del">
          <ac:chgData name="Doug Farquhar" userId="2119edcf-ddd4-402a-affd-c90d73c2887e" providerId="ADAL" clId="{3056A3C4-DEF0-4531-B5FC-9B62220F9441}" dt="2023-12-12T19:00:42.201" v="2421" actId="11529"/>
          <ac:spMkLst>
            <pc:docMk/>
            <pc:sldMk cId="3731231760" sldId="280"/>
            <ac:spMk id="10" creationId="{A7D5175D-9E5D-0E92-0321-68BB5EB94D0B}"/>
          </ac:spMkLst>
        </pc:spChg>
        <pc:spChg chg="add del">
          <ac:chgData name="Doug Farquhar" userId="2119edcf-ddd4-402a-affd-c90d73c2887e" providerId="ADAL" clId="{3056A3C4-DEF0-4531-B5FC-9B62220F9441}" dt="2023-12-12T19:00:49.837" v="2423" actId="11529"/>
          <ac:spMkLst>
            <pc:docMk/>
            <pc:sldMk cId="3731231760" sldId="280"/>
            <ac:spMk id="11" creationId="{E9858E65-E1CA-4B1E-C56B-F9ECE7E85469}"/>
          </ac:spMkLst>
        </pc:spChg>
        <pc:spChg chg="add del mod ord">
          <ac:chgData name="Doug Farquhar" userId="2119edcf-ddd4-402a-affd-c90d73c2887e" providerId="ADAL" clId="{3056A3C4-DEF0-4531-B5FC-9B62220F9441}" dt="2023-12-12T19:01:56.581" v="2426" actId="931"/>
          <ac:spMkLst>
            <pc:docMk/>
            <pc:sldMk cId="3731231760" sldId="280"/>
            <ac:spMk id="12" creationId="{4379C337-3037-4DA7-6D4F-94825DAB07A9}"/>
          </ac:spMkLst>
        </pc:spChg>
        <pc:picChg chg="add del mod">
          <ac:chgData name="Doug Farquhar" userId="2119edcf-ddd4-402a-affd-c90d73c2887e" providerId="ADAL" clId="{3056A3C4-DEF0-4531-B5FC-9B62220F9441}" dt="2023-12-12T19:01:35.972" v="2425" actId="21"/>
          <ac:picMkLst>
            <pc:docMk/>
            <pc:sldMk cId="3731231760" sldId="280"/>
            <ac:picMk id="8" creationId="{6821F3E9-0EF5-CC1A-68BF-244CC1D828F5}"/>
          </ac:picMkLst>
        </pc:picChg>
        <pc:picChg chg="add mod">
          <ac:chgData name="Doug Farquhar" userId="2119edcf-ddd4-402a-affd-c90d73c2887e" providerId="ADAL" clId="{3056A3C4-DEF0-4531-B5FC-9B62220F9441}" dt="2023-12-12T19:03:13.406" v="2437" actId="14100"/>
          <ac:picMkLst>
            <pc:docMk/>
            <pc:sldMk cId="3731231760" sldId="280"/>
            <ac:picMk id="14" creationId="{1AB677CD-986D-54AD-FF67-15F5983C730C}"/>
          </ac:picMkLst>
        </pc:picChg>
      </pc:sldChg>
      <pc:sldChg chg="addSp delSp modSp add mod modTransition modClrScheme chgLayout">
        <pc:chgData name="Doug Farquhar" userId="2119edcf-ddd4-402a-affd-c90d73c2887e" providerId="ADAL" clId="{3056A3C4-DEF0-4531-B5FC-9B62220F9441}" dt="2023-12-12T19:06:02.517" v="2442"/>
        <pc:sldMkLst>
          <pc:docMk/>
          <pc:sldMk cId="4025786582" sldId="281"/>
        </pc:sldMkLst>
        <pc:spChg chg="mod ord modVis">
          <ac:chgData name="Doug Farquhar" userId="2119edcf-ddd4-402a-affd-c90d73c2887e" providerId="ADAL" clId="{3056A3C4-DEF0-4531-B5FC-9B62220F9441}" dt="2023-12-12T19:02:32.993" v="2431" actId="26606"/>
          <ac:spMkLst>
            <pc:docMk/>
            <pc:sldMk cId="4025786582" sldId="281"/>
            <ac:spMk id="2" creationId="{591C47DF-EBAD-EE34-EE71-EDB7E59818BC}"/>
          </ac:spMkLst>
        </pc:spChg>
        <pc:spChg chg="mod">
          <ac:chgData name="Doug Farquhar" userId="2119edcf-ddd4-402a-affd-c90d73c2887e" providerId="ADAL" clId="{3056A3C4-DEF0-4531-B5FC-9B62220F9441}" dt="2023-12-12T19:02:32.993" v="2431" actId="26606"/>
          <ac:spMkLst>
            <pc:docMk/>
            <pc:sldMk cId="4025786582" sldId="281"/>
            <ac:spMk id="3" creationId="{222E6F78-D49E-8EC9-1681-ABC274072182}"/>
          </ac:spMkLst>
        </pc:spChg>
        <pc:spChg chg="mod">
          <ac:chgData name="Doug Farquhar" userId="2119edcf-ddd4-402a-affd-c90d73c2887e" providerId="ADAL" clId="{3056A3C4-DEF0-4531-B5FC-9B62220F9441}" dt="2023-12-12T19:03:34.951" v="2440" actId="20577"/>
          <ac:spMkLst>
            <pc:docMk/>
            <pc:sldMk cId="4025786582" sldId="281"/>
            <ac:spMk id="4" creationId="{88A2C3F3-5B25-27F3-C91D-F89C0F8C6EE0}"/>
          </ac:spMkLst>
        </pc:spChg>
        <pc:spChg chg="add del mod">
          <ac:chgData name="Doug Farquhar" userId="2119edcf-ddd4-402a-affd-c90d73c2887e" providerId="ADAL" clId="{3056A3C4-DEF0-4531-B5FC-9B62220F9441}" dt="2023-12-12T19:02:51.280" v="2432" actId="931"/>
          <ac:spMkLst>
            <pc:docMk/>
            <pc:sldMk cId="4025786582" sldId="281"/>
            <ac:spMk id="9" creationId="{99879D9D-404A-6CAD-135D-B37E6FF9583F}"/>
          </ac:spMkLst>
        </pc:spChg>
        <pc:picChg chg="add mod">
          <ac:chgData name="Doug Farquhar" userId="2119edcf-ddd4-402a-affd-c90d73c2887e" providerId="ADAL" clId="{3056A3C4-DEF0-4531-B5FC-9B62220F9441}" dt="2023-12-12T19:03:23.234" v="2438" actId="14100"/>
          <ac:picMkLst>
            <pc:docMk/>
            <pc:sldMk cId="4025786582" sldId="281"/>
            <ac:picMk id="6" creationId="{CDB14282-7F99-8E01-B613-41AA6C6824D6}"/>
          </ac:picMkLst>
        </pc:picChg>
      </pc:sldChg>
      <pc:sldChg chg="modSp add mod modTransition">
        <pc:chgData name="Doug Farquhar" userId="2119edcf-ddd4-402a-affd-c90d73c2887e" providerId="ADAL" clId="{3056A3C4-DEF0-4531-B5FC-9B62220F9441}" dt="2023-12-12T19:06:02.517" v="2442"/>
        <pc:sldMkLst>
          <pc:docMk/>
          <pc:sldMk cId="1451583029" sldId="282"/>
        </pc:sldMkLst>
        <pc:spChg chg="mod">
          <ac:chgData name="Doug Farquhar" userId="2119edcf-ddd4-402a-affd-c90d73c2887e" providerId="ADAL" clId="{3056A3C4-DEF0-4531-B5FC-9B62220F9441}" dt="2023-12-12T16:49:42.302" v="855" actId="20577"/>
          <ac:spMkLst>
            <pc:docMk/>
            <pc:sldMk cId="1451583029" sldId="282"/>
            <ac:spMk id="3" creationId="{222E6F78-D49E-8EC9-1681-ABC274072182}"/>
          </ac:spMkLst>
        </pc:spChg>
        <pc:spChg chg="mod">
          <ac:chgData name="Doug Farquhar" userId="2119edcf-ddd4-402a-affd-c90d73c2887e" providerId="ADAL" clId="{3056A3C4-DEF0-4531-B5FC-9B62220F9441}" dt="2023-12-12T16:50:02.669" v="931" actId="20577"/>
          <ac:spMkLst>
            <pc:docMk/>
            <pc:sldMk cId="1451583029" sldId="282"/>
            <ac:spMk id="4" creationId="{88A2C3F3-5B25-27F3-C91D-F89C0F8C6EE0}"/>
          </ac:spMkLst>
        </pc:spChg>
      </pc:sldChg>
      <pc:sldChg chg="modSp add mod modTransition modNotesTx">
        <pc:chgData name="Doug Farquhar" userId="2119edcf-ddd4-402a-affd-c90d73c2887e" providerId="ADAL" clId="{3056A3C4-DEF0-4531-B5FC-9B62220F9441}" dt="2023-12-12T19:06:02.517" v="2442"/>
        <pc:sldMkLst>
          <pc:docMk/>
          <pc:sldMk cId="3174087618" sldId="283"/>
        </pc:sldMkLst>
        <pc:spChg chg="mod">
          <ac:chgData name="Doug Farquhar" userId="2119edcf-ddd4-402a-affd-c90d73c2887e" providerId="ADAL" clId="{3056A3C4-DEF0-4531-B5FC-9B62220F9441}" dt="2023-12-12T16:50:45.550" v="978" actId="20577"/>
          <ac:spMkLst>
            <pc:docMk/>
            <pc:sldMk cId="3174087618" sldId="283"/>
            <ac:spMk id="3" creationId="{222E6F78-D49E-8EC9-1681-ABC274072182}"/>
          </ac:spMkLst>
        </pc:spChg>
        <pc:spChg chg="mod">
          <ac:chgData name="Doug Farquhar" userId="2119edcf-ddd4-402a-affd-c90d73c2887e" providerId="ADAL" clId="{3056A3C4-DEF0-4531-B5FC-9B62220F9441}" dt="2023-12-12T19:04:09.092" v="2441" actId="404"/>
          <ac:spMkLst>
            <pc:docMk/>
            <pc:sldMk cId="3174087618" sldId="283"/>
            <ac:spMk id="4" creationId="{88A2C3F3-5B25-27F3-C91D-F89C0F8C6EE0}"/>
          </ac:spMkLst>
        </pc:spChg>
      </pc:sldChg>
      <pc:sldChg chg="addSp modSp add mod modTransition modClrScheme chgLayout modNotesTx">
        <pc:chgData name="Doug Farquhar" userId="2119edcf-ddd4-402a-affd-c90d73c2887e" providerId="ADAL" clId="{3056A3C4-DEF0-4531-B5FC-9B62220F9441}" dt="2023-12-12T21:31:42.287" v="2480" actId="20577"/>
        <pc:sldMkLst>
          <pc:docMk/>
          <pc:sldMk cId="393420258" sldId="407"/>
        </pc:sldMkLst>
        <pc:spChg chg="mod ord">
          <ac:chgData name="Doug Farquhar" userId="2119edcf-ddd4-402a-affd-c90d73c2887e" providerId="ADAL" clId="{3056A3C4-DEF0-4531-B5FC-9B62220F9441}" dt="2023-12-12T16:55:23.782" v="1061" actId="255"/>
          <ac:spMkLst>
            <pc:docMk/>
            <pc:sldMk cId="393420258" sldId="407"/>
            <ac:spMk id="2" creationId="{BE93D4D3-58ED-4409-B733-ED2032EB3621}"/>
          </ac:spMkLst>
        </pc:spChg>
        <pc:spChg chg="add mod ord">
          <ac:chgData name="Doug Farquhar" userId="2119edcf-ddd4-402a-affd-c90d73c2887e" providerId="ADAL" clId="{3056A3C4-DEF0-4531-B5FC-9B62220F9441}" dt="2023-12-12T16:53:36.531" v="981" actId="700"/>
          <ac:spMkLst>
            <pc:docMk/>
            <pc:sldMk cId="393420258" sldId="407"/>
            <ac:spMk id="3" creationId="{D7E23DCA-FF97-630E-3C44-C9971DD9CEC1}"/>
          </ac:spMkLst>
        </pc:spChg>
        <pc:spChg chg="add mod ord">
          <ac:chgData name="Doug Farquhar" userId="2119edcf-ddd4-402a-affd-c90d73c2887e" providerId="ADAL" clId="{3056A3C4-DEF0-4531-B5FC-9B62220F9441}" dt="2023-12-12T16:53:36.531" v="981" actId="700"/>
          <ac:spMkLst>
            <pc:docMk/>
            <pc:sldMk cId="393420258" sldId="407"/>
            <ac:spMk id="5" creationId="{236439A8-E66A-B2F3-3457-A4B45380EE9F}"/>
          </ac:spMkLst>
        </pc:spChg>
        <pc:graphicFrameChg chg="mod ord">
          <ac:chgData name="Doug Farquhar" userId="2119edcf-ddd4-402a-affd-c90d73c2887e" providerId="ADAL" clId="{3056A3C4-DEF0-4531-B5FC-9B62220F9441}" dt="2023-12-12T21:31:42.287" v="2480" actId="20577"/>
          <ac:graphicFrameMkLst>
            <pc:docMk/>
            <pc:sldMk cId="393420258" sldId="407"/>
            <ac:graphicFrameMk id="9" creationId="{D9F8B816-110B-4690-82F0-635B7FB2EA7E}"/>
          </ac:graphicFrameMkLst>
        </pc:graphicFrameChg>
        <pc:cxnChg chg="mod">
          <ac:chgData name="Doug Farquhar" userId="2119edcf-ddd4-402a-affd-c90d73c2887e" providerId="ADAL" clId="{3056A3C4-DEF0-4531-B5FC-9B62220F9441}" dt="2023-12-12T21:30:47.976" v="2475" actId="14100"/>
          <ac:cxnSpMkLst>
            <pc:docMk/>
            <pc:sldMk cId="393420258" sldId="407"/>
            <ac:cxnSpMk id="4" creationId="{9EA7A39C-20C9-41FD-862F-CDE7F646C2BB}"/>
          </ac:cxnSpMkLst>
        </pc:cxnChg>
      </pc:sldChg>
      <pc:sldChg chg="modSp add del">
        <pc:chgData name="Doug Farquhar" userId="2119edcf-ddd4-402a-affd-c90d73c2887e" providerId="ADAL" clId="{3056A3C4-DEF0-4531-B5FC-9B62220F9441}" dt="2023-12-12T18:18:51.460" v="1227" actId="2696"/>
        <pc:sldMkLst>
          <pc:docMk/>
          <pc:sldMk cId="2185843424" sldId="454"/>
        </pc:sldMkLst>
        <pc:spChg chg="mod">
          <ac:chgData name="Doug Farquhar" userId="2119edcf-ddd4-402a-affd-c90d73c2887e" providerId="ADAL" clId="{3056A3C4-DEF0-4531-B5FC-9B62220F9441}" dt="2023-12-12T16:57:48.029" v="1194"/>
          <ac:spMkLst>
            <pc:docMk/>
            <pc:sldMk cId="2185843424" sldId="454"/>
            <ac:spMk id="2" creationId="{3339DBE5-AC10-87C2-3CB1-BD2F16148093}"/>
          </ac:spMkLst>
        </pc:spChg>
      </pc:sldChg>
      <pc:sldChg chg="addSp delSp modSp new mod modTransition modClrScheme chgLayout">
        <pc:chgData name="Doug Farquhar" userId="2119edcf-ddd4-402a-affd-c90d73c2887e" providerId="ADAL" clId="{3056A3C4-DEF0-4531-B5FC-9B62220F9441}" dt="2023-12-12T21:22:09.491" v="2443" actId="20577"/>
        <pc:sldMkLst>
          <pc:docMk/>
          <pc:sldMk cId="3785299759" sldId="455"/>
        </pc:sldMkLst>
        <pc:spChg chg="del mod ord">
          <ac:chgData name="Doug Farquhar" userId="2119edcf-ddd4-402a-affd-c90d73c2887e" providerId="ADAL" clId="{3056A3C4-DEF0-4531-B5FC-9B62220F9441}" dt="2023-12-12T16:58:44.392" v="1196" actId="700"/>
          <ac:spMkLst>
            <pc:docMk/>
            <pc:sldMk cId="3785299759" sldId="455"/>
            <ac:spMk id="2" creationId="{DACEC95E-EDAA-1B68-B2AD-9D3780B7CB52}"/>
          </ac:spMkLst>
        </pc:spChg>
        <pc:spChg chg="del mod ord">
          <ac:chgData name="Doug Farquhar" userId="2119edcf-ddd4-402a-affd-c90d73c2887e" providerId="ADAL" clId="{3056A3C4-DEF0-4531-B5FC-9B62220F9441}" dt="2023-12-12T16:58:44.392" v="1196" actId="700"/>
          <ac:spMkLst>
            <pc:docMk/>
            <pc:sldMk cId="3785299759" sldId="455"/>
            <ac:spMk id="3" creationId="{581AC7D5-5A0D-FBC4-F682-C9BE82AD2753}"/>
          </ac:spMkLst>
        </pc:spChg>
        <pc:spChg chg="del">
          <ac:chgData name="Doug Farquhar" userId="2119edcf-ddd4-402a-affd-c90d73c2887e" providerId="ADAL" clId="{3056A3C4-DEF0-4531-B5FC-9B62220F9441}" dt="2023-12-12T16:58:44.392" v="1196" actId="700"/>
          <ac:spMkLst>
            <pc:docMk/>
            <pc:sldMk cId="3785299759" sldId="455"/>
            <ac:spMk id="4" creationId="{8EE2CBE5-DB8B-1768-EBE0-CC70EA99ADAD}"/>
          </ac:spMkLst>
        </pc:spChg>
        <pc:spChg chg="del">
          <ac:chgData name="Doug Farquhar" userId="2119edcf-ddd4-402a-affd-c90d73c2887e" providerId="ADAL" clId="{3056A3C4-DEF0-4531-B5FC-9B62220F9441}" dt="2023-12-12T16:58:44.392" v="1196" actId="700"/>
          <ac:spMkLst>
            <pc:docMk/>
            <pc:sldMk cId="3785299759" sldId="455"/>
            <ac:spMk id="5" creationId="{A8287C6A-3062-68D2-35C5-07DC8E1A3586}"/>
          </ac:spMkLst>
        </pc:spChg>
        <pc:spChg chg="add mod ord">
          <ac:chgData name="Doug Farquhar" userId="2119edcf-ddd4-402a-affd-c90d73c2887e" providerId="ADAL" clId="{3056A3C4-DEF0-4531-B5FC-9B62220F9441}" dt="2023-12-12T21:22:09.491" v="2443" actId="20577"/>
          <ac:spMkLst>
            <pc:docMk/>
            <pc:sldMk cId="3785299759" sldId="455"/>
            <ac:spMk id="6" creationId="{6332B736-65B2-F770-5032-058131F40771}"/>
          </ac:spMkLst>
        </pc:spChg>
        <pc:spChg chg="add mod ord">
          <ac:chgData name="Doug Farquhar" userId="2119edcf-ddd4-402a-affd-c90d73c2887e" providerId="ADAL" clId="{3056A3C4-DEF0-4531-B5FC-9B62220F9441}" dt="2023-12-12T16:59:15.046" v="1226" actId="403"/>
          <ac:spMkLst>
            <pc:docMk/>
            <pc:sldMk cId="3785299759" sldId="455"/>
            <ac:spMk id="7" creationId="{DEE9F091-4993-AED0-55D1-5EF7E53477F4}"/>
          </ac:spMkLst>
        </pc:spChg>
      </pc:sldChg>
      <pc:sldChg chg="modSp add mod modTransition modNotesTx">
        <pc:chgData name="Doug Farquhar" userId="2119edcf-ddd4-402a-affd-c90d73c2887e" providerId="ADAL" clId="{3056A3C4-DEF0-4531-B5FC-9B62220F9441}" dt="2023-12-12T19:06:02.517" v="2442"/>
        <pc:sldMkLst>
          <pc:docMk/>
          <pc:sldMk cId="1200796972" sldId="456"/>
        </pc:sldMkLst>
        <pc:spChg chg="mod">
          <ac:chgData name="Doug Farquhar" userId="2119edcf-ddd4-402a-affd-c90d73c2887e" providerId="ADAL" clId="{3056A3C4-DEF0-4531-B5FC-9B62220F9441}" dt="2023-12-12T18:19:29.616" v="1248" actId="20577"/>
          <ac:spMkLst>
            <pc:docMk/>
            <pc:sldMk cId="1200796972" sldId="456"/>
            <ac:spMk id="3" creationId="{222E6F78-D49E-8EC9-1681-ABC274072182}"/>
          </ac:spMkLst>
        </pc:spChg>
        <pc:spChg chg="mod">
          <ac:chgData name="Doug Farquhar" userId="2119edcf-ddd4-402a-affd-c90d73c2887e" providerId="ADAL" clId="{3056A3C4-DEF0-4531-B5FC-9B62220F9441}" dt="2023-12-12T18:22:59.784" v="1730" actId="20577"/>
          <ac:spMkLst>
            <pc:docMk/>
            <pc:sldMk cId="1200796972" sldId="456"/>
            <ac:spMk id="4" creationId="{88A2C3F3-5B25-27F3-C91D-F89C0F8C6EE0}"/>
          </ac:spMkLst>
        </pc:spChg>
      </pc:sldChg>
      <pc:sldChg chg="modSp add mod ord modTransition">
        <pc:chgData name="Doug Farquhar" userId="2119edcf-ddd4-402a-affd-c90d73c2887e" providerId="ADAL" clId="{3056A3C4-DEF0-4531-B5FC-9B62220F9441}" dt="2023-12-12T19:06:02.517" v="2442"/>
        <pc:sldMkLst>
          <pc:docMk/>
          <pc:sldMk cId="1907786268" sldId="457"/>
        </pc:sldMkLst>
        <pc:spChg chg="mod">
          <ac:chgData name="Doug Farquhar" userId="2119edcf-ddd4-402a-affd-c90d73c2887e" providerId="ADAL" clId="{3056A3C4-DEF0-4531-B5FC-9B62220F9441}" dt="2023-12-12T18:47:16.220" v="2351" actId="20577"/>
          <ac:spMkLst>
            <pc:docMk/>
            <pc:sldMk cId="1907786268" sldId="457"/>
            <ac:spMk id="3" creationId="{222E6F78-D49E-8EC9-1681-ABC274072182}"/>
          </ac:spMkLst>
        </pc:spChg>
        <pc:spChg chg="mod">
          <ac:chgData name="Doug Farquhar" userId="2119edcf-ddd4-402a-affd-c90d73c2887e" providerId="ADAL" clId="{3056A3C4-DEF0-4531-B5FC-9B62220F9441}" dt="2023-12-12T18:50:06.231" v="2393" actId="20577"/>
          <ac:spMkLst>
            <pc:docMk/>
            <pc:sldMk cId="1907786268" sldId="457"/>
            <ac:spMk id="4" creationId="{88A2C3F3-5B25-27F3-C91D-F89C0F8C6EE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6C72B2-659B-43FE-9F4A-2D4C28D757F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E8F384C-EE26-41B6-ABD2-3936FA891662}">
      <dgm:prSet/>
      <dgm:spPr/>
      <dgm:t>
        <a:bodyPr/>
        <a:lstStyle/>
        <a:p>
          <a:r>
            <a:rPr lang="en-US" b="1" dirty="0">
              <a:solidFill>
                <a:srgbClr val="FF0000"/>
              </a:solidFill>
              <a:latin typeface="+mj-lt"/>
            </a:rPr>
            <a:t>Denial</a:t>
          </a:r>
          <a:r>
            <a:rPr lang="en-US" dirty="0">
              <a:latin typeface="+mj-lt"/>
            </a:rPr>
            <a:t> –</a:t>
          </a:r>
          <a:r>
            <a:rPr lang="en-US" i="1" dirty="0">
              <a:latin typeface="+mj-lt"/>
            </a:rPr>
            <a:t> I grew up in Kellogg, ID, with lead tailings everywhere. And I did fine. I’m a State Senator – </a:t>
          </a:r>
          <a:r>
            <a:rPr lang="en-US" i="1" dirty="0">
              <a:solidFill>
                <a:schemeClr val="tx2"/>
              </a:solidFill>
              <a:latin typeface="+mj-lt"/>
            </a:rPr>
            <a:t>Sen. </a:t>
          </a:r>
          <a:r>
            <a:rPr lang="en-US" i="1" dirty="0" err="1">
              <a:solidFill>
                <a:schemeClr val="tx2"/>
              </a:solidFill>
              <a:latin typeface="+mj-lt"/>
            </a:rPr>
            <a:t>Peitch</a:t>
          </a:r>
          <a:r>
            <a:rPr lang="en-US" i="1" dirty="0">
              <a:solidFill>
                <a:schemeClr val="tx2"/>
              </a:solidFill>
              <a:latin typeface="+mj-lt"/>
            </a:rPr>
            <a:t>, ID</a:t>
          </a:r>
          <a:endParaRPr lang="en-US" dirty="0">
            <a:solidFill>
              <a:schemeClr val="tx2"/>
            </a:solidFill>
            <a:latin typeface="+mj-lt"/>
          </a:endParaRPr>
        </a:p>
      </dgm:t>
    </dgm:pt>
    <dgm:pt modelId="{358D6194-2864-4955-9B4D-4F5555D3E1B4}" type="parTrans" cxnId="{3C7B7C3A-ECC6-45AC-81CD-88ED6ED0C797}">
      <dgm:prSet/>
      <dgm:spPr/>
      <dgm:t>
        <a:bodyPr/>
        <a:lstStyle/>
        <a:p>
          <a:endParaRPr lang="en-US"/>
        </a:p>
      </dgm:t>
    </dgm:pt>
    <dgm:pt modelId="{AA4029B2-5514-49E6-8650-1648957F795E}" type="sibTrans" cxnId="{3C7B7C3A-ECC6-45AC-81CD-88ED6ED0C797}">
      <dgm:prSet/>
      <dgm:spPr/>
      <dgm:t>
        <a:bodyPr/>
        <a:lstStyle/>
        <a:p>
          <a:endParaRPr lang="en-US"/>
        </a:p>
      </dgm:t>
    </dgm:pt>
    <dgm:pt modelId="{F5E54D40-FC5F-4B85-8665-95878FCDA558}">
      <dgm:prSet/>
      <dgm:spPr/>
      <dgm:t>
        <a:bodyPr/>
        <a:lstStyle/>
        <a:p>
          <a:r>
            <a:rPr lang="en-US" b="1" dirty="0">
              <a:solidFill>
                <a:srgbClr val="FF0000"/>
              </a:solidFill>
              <a:latin typeface="+mj-lt"/>
            </a:rPr>
            <a:t>Anger</a:t>
          </a:r>
          <a:r>
            <a:rPr lang="en-US" dirty="0">
              <a:solidFill>
                <a:srgbClr val="FF0000"/>
              </a:solidFill>
              <a:latin typeface="+mj-lt"/>
            </a:rPr>
            <a:t> </a:t>
          </a:r>
          <a:r>
            <a:rPr lang="en-US" dirty="0">
              <a:latin typeface="+mj-lt"/>
            </a:rPr>
            <a:t>–</a:t>
          </a:r>
          <a:r>
            <a:rPr lang="en-US" i="1" dirty="0">
              <a:latin typeface="+mj-lt"/>
            </a:rPr>
            <a:t> The EPA is totally out of control. And the CDC isn’t much better – </a:t>
          </a:r>
          <a:r>
            <a:rPr lang="en-US" i="1" dirty="0">
              <a:solidFill>
                <a:schemeClr val="tx2"/>
              </a:solidFill>
              <a:latin typeface="+mj-lt"/>
            </a:rPr>
            <a:t>Rep. Gary McPherson, CO</a:t>
          </a:r>
          <a:endParaRPr lang="en-US" dirty="0">
            <a:solidFill>
              <a:schemeClr val="tx2"/>
            </a:solidFill>
            <a:latin typeface="+mj-lt"/>
          </a:endParaRPr>
        </a:p>
      </dgm:t>
    </dgm:pt>
    <dgm:pt modelId="{89E3CD54-2890-48EE-98DD-D2C18F816AB7}" type="parTrans" cxnId="{93569A6B-8354-4349-ABF9-485908FEE285}">
      <dgm:prSet/>
      <dgm:spPr/>
      <dgm:t>
        <a:bodyPr/>
        <a:lstStyle/>
        <a:p>
          <a:endParaRPr lang="en-US"/>
        </a:p>
      </dgm:t>
    </dgm:pt>
    <dgm:pt modelId="{20712685-7269-4ADD-8FC5-924CBB1F1DC0}" type="sibTrans" cxnId="{93569A6B-8354-4349-ABF9-485908FEE285}">
      <dgm:prSet/>
      <dgm:spPr/>
      <dgm:t>
        <a:bodyPr/>
        <a:lstStyle/>
        <a:p>
          <a:endParaRPr lang="en-US"/>
        </a:p>
      </dgm:t>
    </dgm:pt>
    <dgm:pt modelId="{6C473329-0899-4D70-B6CA-C9BE7E641F27}">
      <dgm:prSet/>
      <dgm:spPr/>
      <dgm:t>
        <a:bodyPr/>
        <a:lstStyle/>
        <a:p>
          <a:pPr algn="just"/>
          <a:r>
            <a:rPr lang="en-US" b="1" dirty="0">
              <a:solidFill>
                <a:srgbClr val="FF0000"/>
              </a:solidFill>
              <a:latin typeface="Arial" panose="020B0604020202020204" pitchFamily="34" charset="0"/>
              <a:cs typeface="Arial" panose="020B0604020202020204" pitchFamily="34" charset="0"/>
            </a:rPr>
            <a:t>Bargaining</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Can we take the EPA money and simply not do the program? – </a:t>
          </a:r>
          <a:r>
            <a:rPr lang="en-US" i="1" dirty="0">
              <a:solidFill>
                <a:schemeClr val="tx2"/>
              </a:solidFill>
              <a:latin typeface="Arial" panose="020B0604020202020204" pitchFamily="34" charset="0"/>
              <a:cs typeface="Arial" panose="020B0604020202020204" pitchFamily="34" charset="0"/>
            </a:rPr>
            <a:t>Michigan Legislative Committee</a:t>
          </a:r>
          <a:endParaRPr lang="en-US" dirty="0">
            <a:solidFill>
              <a:schemeClr val="tx2"/>
            </a:solidFill>
            <a:latin typeface="Arial" panose="020B0604020202020204" pitchFamily="34" charset="0"/>
            <a:cs typeface="Arial" panose="020B0604020202020204" pitchFamily="34" charset="0"/>
          </a:endParaRPr>
        </a:p>
      </dgm:t>
    </dgm:pt>
    <dgm:pt modelId="{D7D3343B-E6F4-4797-BB4B-64D366FFD66A}" type="parTrans" cxnId="{17656A77-5350-4D6A-BA9C-2CE7817FC15A}">
      <dgm:prSet/>
      <dgm:spPr/>
      <dgm:t>
        <a:bodyPr/>
        <a:lstStyle/>
        <a:p>
          <a:endParaRPr lang="en-US"/>
        </a:p>
      </dgm:t>
    </dgm:pt>
    <dgm:pt modelId="{EB365BBC-6331-4E5C-AF5F-54BFF8C345CA}" type="sibTrans" cxnId="{17656A77-5350-4D6A-BA9C-2CE7817FC15A}">
      <dgm:prSet/>
      <dgm:spPr/>
      <dgm:t>
        <a:bodyPr/>
        <a:lstStyle/>
        <a:p>
          <a:endParaRPr lang="en-US"/>
        </a:p>
      </dgm:t>
    </dgm:pt>
    <dgm:pt modelId="{75AD8523-9753-459F-B1C2-8562CF105487}">
      <dgm:prSet/>
      <dgm:spPr/>
      <dgm:t>
        <a:bodyPr/>
        <a:lstStyle/>
        <a:p>
          <a:pPr algn="l"/>
          <a:r>
            <a:rPr lang="en-US" b="1" dirty="0">
              <a:solidFill>
                <a:srgbClr val="FF0000"/>
              </a:solidFill>
              <a:latin typeface="Arial" panose="020B0604020202020204" pitchFamily="34" charset="0"/>
              <a:cs typeface="Arial" panose="020B0604020202020204" pitchFamily="34" charset="0"/>
            </a:rPr>
            <a:t>Depression</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 I fear for the future of our country – </a:t>
          </a:r>
          <a:r>
            <a:rPr lang="en-US" i="1" dirty="0">
              <a:solidFill>
                <a:schemeClr val="tx2"/>
              </a:solidFill>
              <a:latin typeface="Arial" panose="020B0604020202020204" pitchFamily="34" charset="0"/>
              <a:cs typeface="Arial" panose="020B0604020202020204" pitchFamily="34" charset="0"/>
            </a:rPr>
            <a:t>Rep. Carl </a:t>
          </a:r>
          <a:r>
            <a:rPr lang="en-US" i="1" dirty="0" err="1">
              <a:solidFill>
                <a:schemeClr val="tx2"/>
              </a:solidFill>
              <a:latin typeface="Arial" panose="020B0604020202020204" pitchFamily="34" charset="0"/>
              <a:cs typeface="Arial" panose="020B0604020202020204" pitchFamily="34" charset="0"/>
            </a:rPr>
            <a:t>Gatto</a:t>
          </a:r>
          <a:r>
            <a:rPr lang="en-US" i="1" dirty="0">
              <a:solidFill>
                <a:schemeClr val="tx2"/>
              </a:solidFill>
              <a:latin typeface="Arial" panose="020B0604020202020204" pitchFamily="34" charset="0"/>
              <a:cs typeface="Arial" panose="020B0604020202020204" pitchFamily="34" charset="0"/>
            </a:rPr>
            <a:t>, AK</a:t>
          </a:r>
          <a:endParaRPr lang="en-US" dirty="0">
            <a:solidFill>
              <a:schemeClr val="tx2"/>
            </a:solidFill>
            <a:latin typeface="Arial" panose="020B0604020202020204" pitchFamily="34" charset="0"/>
            <a:cs typeface="Arial" panose="020B0604020202020204" pitchFamily="34" charset="0"/>
          </a:endParaRPr>
        </a:p>
      </dgm:t>
    </dgm:pt>
    <dgm:pt modelId="{3AD83D30-3D06-4536-8384-04FB33DBFCB8}" type="parTrans" cxnId="{04574CFE-7540-4DB2-BE5F-2436A2D033C9}">
      <dgm:prSet/>
      <dgm:spPr/>
      <dgm:t>
        <a:bodyPr/>
        <a:lstStyle/>
        <a:p>
          <a:endParaRPr lang="en-US"/>
        </a:p>
      </dgm:t>
    </dgm:pt>
    <dgm:pt modelId="{D8E73212-4D1E-45E6-AED1-63C19D275744}" type="sibTrans" cxnId="{04574CFE-7540-4DB2-BE5F-2436A2D033C9}">
      <dgm:prSet/>
      <dgm:spPr/>
      <dgm:t>
        <a:bodyPr/>
        <a:lstStyle/>
        <a:p>
          <a:endParaRPr lang="en-US"/>
        </a:p>
      </dgm:t>
    </dgm:pt>
    <dgm:pt modelId="{87529C39-9197-4DF7-BFDD-A3545A38E19B}">
      <dgm:prSet/>
      <dgm:spPr/>
      <dgm:t>
        <a:bodyPr/>
        <a:lstStyle/>
        <a:p>
          <a:r>
            <a:rPr lang="en-US" b="1" dirty="0">
              <a:solidFill>
                <a:srgbClr val="FF0000"/>
              </a:solidFill>
              <a:latin typeface="+mj-lt"/>
            </a:rPr>
            <a:t>Acceptance</a:t>
          </a:r>
          <a:r>
            <a:rPr lang="en-US" dirty="0">
              <a:latin typeface="+mj-lt"/>
            </a:rPr>
            <a:t> –</a:t>
          </a:r>
          <a:r>
            <a:rPr lang="en-US" i="1" dirty="0">
              <a:latin typeface="+mj-lt"/>
            </a:rPr>
            <a:t> I’d rather have Mississippi run this program than the EPA – </a:t>
          </a:r>
          <a:r>
            <a:rPr lang="en-US" i="1" dirty="0">
              <a:solidFill>
                <a:schemeClr val="tx2"/>
              </a:solidFill>
              <a:latin typeface="+mj-lt"/>
            </a:rPr>
            <a:t>Sen. Moffatt, MS</a:t>
          </a:r>
          <a:endParaRPr lang="en-US" dirty="0">
            <a:solidFill>
              <a:schemeClr val="tx2"/>
            </a:solidFill>
            <a:latin typeface="+mj-lt"/>
          </a:endParaRPr>
        </a:p>
      </dgm:t>
    </dgm:pt>
    <dgm:pt modelId="{0773F66C-4FF1-4CF3-8F06-A2021F38646E}" type="parTrans" cxnId="{E251316B-0B15-4972-8F54-87D52E568490}">
      <dgm:prSet/>
      <dgm:spPr/>
      <dgm:t>
        <a:bodyPr/>
        <a:lstStyle/>
        <a:p>
          <a:endParaRPr lang="en-US"/>
        </a:p>
      </dgm:t>
    </dgm:pt>
    <dgm:pt modelId="{22DC13D0-47A6-4FD3-A1F0-833B7EA5C2A1}" type="sibTrans" cxnId="{E251316B-0B15-4972-8F54-87D52E568490}">
      <dgm:prSet/>
      <dgm:spPr/>
      <dgm:t>
        <a:bodyPr/>
        <a:lstStyle/>
        <a:p>
          <a:endParaRPr lang="en-US"/>
        </a:p>
      </dgm:t>
    </dgm:pt>
    <dgm:pt modelId="{5E5C2B26-1ACF-415F-9BB2-1AA611B7FD80}" type="pres">
      <dgm:prSet presAssocID="{306C72B2-659B-43FE-9F4A-2D4C28D757FC}" presName="vert0" presStyleCnt="0">
        <dgm:presLayoutVars>
          <dgm:dir/>
          <dgm:animOne val="branch"/>
          <dgm:animLvl val="lvl"/>
        </dgm:presLayoutVars>
      </dgm:prSet>
      <dgm:spPr/>
    </dgm:pt>
    <dgm:pt modelId="{EEECE05B-0ECD-401A-9298-B283BAA7E3D2}" type="pres">
      <dgm:prSet presAssocID="{0E8F384C-EE26-41B6-ABD2-3936FA891662}" presName="thickLine" presStyleLbl="alignNode1" presStyleIdx="0" presStyleCnt="5"/>
      <dgm:spPr/>
    </dgm:pt>
    <dgm:pt modelId="{DEF66A0F-3FFE-443A-BFF6-2396165F2CB3}" type="pres">
      <dgm:prSet presAssocID="{0E8F384C-EE26-41B6-ABD2-3936FA891662}" presName="horz1" presStyleCnt="0"/>
      <dgm:spPr/>
    </dgm:pt>
    <dgm:pt modelId="{A528AC42-A925-4441-81CB-304D4A0931E7}" type="pres">
      <dgm:prSet presAssocID="{0E8F384C-EE26-41B6-ABD2-3936FA891662}" presName="tx1" presStyleLbl="revTx" presStyleIdx="0" presStyleCnt="5"/>
      <dgm:spPr/>
    </dgm:pt>
    <dgm:pt modelId="{7DAFF8E4-4057-4728-9D3A-2CC132EF47CD}" type="pres">
      <dgm:prSet presAssocID="{0E8F384C-EE26-41B6-ABD2-3936FA891662}" presName="vert1" presStyleCnt="0"/>
      <dgm:spPr/>
    </dgm:pt>
    <dgm:pt modelId="{EE07F49A-2461-47AB-9E64-C99EBC22B2CD}" type="pres">
      <dgm:prSet presAssocID="{F5E54D40-FC5F-4B85-8665-95878FCDA558}" presName="thickLine" presStyleLbl="alignNode1" presStyleIdx="1" presStyleCnt="5"/>
      <dgm:spPr/>
    </dgm:pt>
    <dgm:pt modelId="{2D16726D-9B35-44F6-A193-1C0D24AD6FBC}" type="pres">
      <dgm:prSet presAssocID="{F5E54D40-FC5F-4B85-8665-95878FCDA558}" presName="horz1" presStyleCnt="0"/>
      <dgm:spPr/>
    </dgm:pt>
    <dgm:pt modelId="{DCA7D271-BD22-40AC-8E6B-07E46667347D}" type="pres">
      <dgm:prSet presAssocID="{F5E54D40-FC5F-4B85-8665-95878FCDA558}" presName="tx1" presStyleLbl="revTx" presStyleIdx="1" presStyleCnt="5"/>
      <dgm:spPr/>
    </dgm:pt>
    <dgm:pt modelId="{84264C3B-BD80-417A-B1E4-68C0702FE84B}" type="pres">
      <dgm:prSet presAssocID="{F5E54D40-FC5F-4B85-8665-95878FCDA558}" presName="vert1" presStyleCnt="0"/>
      <dgm:spPr/>
    </dgm:pt>
    <dgm:pt modelId="{C8C2A13A-8308-4688-9F14-395BE7AD8727}" type="pres">
      <dgm:prSet presAssocID="{6C473329-0899-4D70-B6CA-C9BE7E641F27}" presName="thickLine" presStyleLbl="alignNode1" presStyleIdx="2" presStyleCnt="5"/>
      <dgm:spPr/>
    </dgm:pt>
    <dgm:pt modelId="{226A77E3-D895-40E5-ACFB-7E629C03C177}" type="pres">
      <dgm:prSet presAssocID="{6C473329-0899-4D70-B6CA-C9BE7E641F27}" presName="horz1" presStyleCnt="0"/>
      <dgm:spPr/>
    </dgm:pt>
    <dgm:pt modelId="{BA4179EF-B0DD-48C0-A79D-18646FFD50E0}" type="pres">
      <dgm:prSet presAssocID="{6C473329-0899-4D70-B6CA-C9BE7E641F27}" presName="tx1" presStyleLbl="revTx" presStyleIdx="2" presStyleCnt="5" custLinFactNeighborY="8405"/>
      <dgm:spPr/>
    </dgm:pt>
    <dgm:pt modelId="{3CCA973C-11F9-41D1-A780-0A15B1DE1969}" type="pres">
      <dgm:prSet presAssocID="{6C473329-0899-4D70-B6CA-C9BE7E641F27}" presName="vert1" presStyleCnt="0"/>
      <dgm:spPr/>
    </dgm:pt>
    <dgm:pt modelId="{78E8FCA0-225A-4C9A-817E-650C49065938}" type="pres">
      <dgm:prSet presAssocID="{75AD8523-9753-459F-B1C2-8562CF105487}" presName="thickLine" presStyleLbl="alignNode1" presStyleIdx="3" presStyleCnt="5"/>
      <dgm:spPr/>
    </dgm:pt>
    <dgm:pt modelId="{092001BD-313F-499B-B734-B473E2587998}" type="pres">
      <dgm:prSet presAssocID="{75AD8523-9753-459F-B1C2-8562CF105487}" presName="horz1" presStyleCnt="0"/>
      <dgm:spPr/>
    </dgm:pt>
    <dgm:pt modelId="{21D18D57-6AB0-4C9D-B888-219901F934D3}" type="pres">
      <dgm:prSet presAssocID="{75AD8523-9753-459F-B1C2-8562CF105487}" presName="tx1" presStyleLbl="revTx" presStyleIdx="3" presStyleCnt="5" custLinFactNeighborY="-10975"/>
      <dgm:spPr/>
    </dgm:pt>
    <dgm:pt modelId="{187A1E0B-0A8D-4DDD-B04B-23A0C496FF21}" type="pres">
      <dgm:prSet presAssocID="{75AD8523-9753-459F-B1C2-8562CF105487}" presName="vert1" presStyleCnt="0"/>
      <dgm:spPr/>
    </dgm:pt>
    <dgm:pt modelId="{3EB91AF5-6CED-4ED8-98ED-253F35DB9E3E}" type="pres">
      <dgm:prSet presAssocID="{87529C39-9197-4DF7-BFDD-A3545A38E19B}" presName="thickLine" presStyleLbl="alignNode1" presStyleIdx="4" presStyleCnt="5"/>
      <dgm:spPr/>
    </dgm:pt>
    <dgm:pt modelId="{582A66F4-71C3-4065-8A5B-4BD5C81134BC}" type="pres">
      <dgm:prSet presAssocID="{87529C39-9197-4DF7-BFDD-A3545A38E19B}" presName="horz1" presStyleCnt="0"/>
      <dgm:spPr/>
    </dgm:pt>
    <dgm:pt modelId="{A530D147-C806-400B-A976-EE34D7E4E3B5}" type="pres">
      <dgm:prSet presAssocID="{87529C39-9197-4DF7-BFDD-A3545A38E19B}" presName="tx1" presStyleLbl="revTx" presStyleIdx="4" presStyleCnt="5" custScaleY="171711"/>
      <dgm:spPr/>
    </dgm:pt>
    <dgm:pt modelId="{9EDCD723-C213-445F-91BB-AD02B6F755DD}" type="pres">
      <dgm:prSet presAssocID="{87529C39-9197-4DF7-BFDD-A3545A38E19B}" presName="vert1" presStyleCnt="0"/>
      <dgm:spPr/>
    </dgm:pt>
  </dgm:ptLst>
  <dgm:cxnLst>
    <dgm:cxn modelId="{2B125510-DE30-423E-815C-ECD2BA46663D}" type="presOf" srcId="{75AD8523-9753-459F-B1C2-8562CF105487}" destId="{21D18D57-6AB0-4C9D-B888-219901F934D3}" srcOrd="0" destOrd="0" presId="urn:microsoft.com/office/officeart/2008/layout/LinedList"/>
    <dgm:cxn modelId="{3C7B7C3A-ECC6-45AC-81CD-88ED6ED0C797}" srcId="{306C72B2-659B-43FE-9F4A-2D4C28D757FC}" destId="{0E8F384C-EE26-41B6-ABD2-3936FA891662}" srcOrd="0" destOrd="0" parTransId="{358D6194-2864-4955-9B4D-4F5555D3E1B4}" sibTransId="{AA4029B2-5514-49E6-8650-1648957F795E}"/>
    <dgm:cxn modelId="{E251316B-0B15-4972-8F54-87D52E568490}" srcId="{306C72B2-659B-43FE-9F4A-2D4C28D757FC}" destId="{87529C39-9197-4DF7-BFDD-A3545A38E19B}" srcOrd="4" destOrd="0" parTransId="{0773F66C-4FF1-4CF3-8F06-A2021F38646E}" sibTransId="{22DC13D0-47A6-4FD3-A1F0-833B7EA5C2A1}"/>
    <dgm:cxn modelId="{93569A6B-8354-4349-ABF9-485908FEE285}" srcId="{306C72B2-659B-43FE-9F4A-2D4C28D757FC}" destId="{F5E54D40-FC5F-4B85-8665-95878FCDA558}" srcOrd="1" destOrd="0" parTransId="{89E3CD54-2890-48EE-98DD-D2C18F816AB7}" sibTransId="{20712685-7269-4ADD-8FC5-924CBB1F1DC0}"/>
    <dgm:cxn modelId="{F209D66C-F7BB-4E73-AA99-43CF65BC569E}" type="presOf" srcId="{87529C39-9197-4DF7-BFDD-A3545A38E19B}" destId="{A530D147-C806-400B-A976-EE34D7E4E3B5}" srcOrd="0" destOrd="0" presId="urn:microsoft.com/office/officeart/2008/layout/LinedList"/>
    <dgm:cxn modelId="{036FF370-9B13-45D7-BFC4-F4C8C5544DC7}" type="presOf" srcId="{0E8F384C-EE26-41B6-ABD2-3936FA891662}" destId="{A528AC42-A925-4441-81CB-304D4A0931E7}" srcOrd="0" destOrd="0" presId="urn:microsoft.com/office/officeart/2008/layout/LinedList"/>
    <dgm:cxn modelId="{17656A77-5350-4D6A-BA9C-2CE7817FC15A}" srcId="{306C72B2-659B-43FE-9F4A-2D4C28D757FC}" destId="{6C473329-0899-4D70-B6CA-C9BE7E641F27}" srcOrd="2" destOrd="0" parTransId="{D7D3343B-E6F4-4797-BB4B-64D366FFD66A}" sibTransId="{EB365BBC-6331-4E5C-AF5F-54BFF8C345CA}"/>
    <dgm:cxn modelId="{71BDA959-229B-4C0D-8F79-E467CFA8A7D5}" type="presOf" srcId="{6C473329-0899-4D70-B6CA-C9BE7E641F27}" destId="{BA4179EF-B0DD-48C0-A79D-18646FFD50E0}" srcOrd="0" destOrd="0" presId="urn:microsoft.com/office/officeart/2008/layout/LinedList"/>
    <dgm:cxn modelId="{F58AF190-7DA1-4926-8F10-D128D31BB3A2}" type="presOf" srcId="{306C72B2-659B-43FE-9F4A-2D4C28D757FC}" destId="{5E5C2B26-1ACF-415F-9BB2-1AA611B7FD80}" srcOrd="0" destOrd="0" presId="urn:microsoft.com/office/officeart/2008/layout/LinedList"/>
    <dgm:cxn modelId="{A16957E4-55B7-4DA2-8EF8-7D99CA59013A}" type="presOf" srcId="{F5E54D40-FC5F-4B85-8665-95878FCDA558}" destId="{DCA7D271-BD22-40AC-8E6B-07E46667347D}" srcOrd="0" destOrd="0" presId="urn:microsoft.com/office/officeart/2008/layout/LinedList"/>
    <dgm:cxn modelId="{04574CFE-7540-4DB2-BE5F-2436A2D033C9}" srcId="{306C72B2-659B-43FE-9F4A-2D4C28D757FC}" destId="{75AD8523-9753-459F-B1C2-8562CF105487}" srcOrd="3" destOrd="0" parTransId="{3AD83D30-3D06-4536-8384-04FB33DBFCB8}" sibTransId="{D8E73212-4D1E-45E6-AED1-63C19D275744}"/>
    <dgm:cxn modelId="{EDB7B384-6F1A-4ECD-8979-3C134B28DE5F}" type="presParOf" srcId="{5E5C2B26-1ACF-415F-9BB2-1AA611B7FD80}" destId="{EEECE05B-0ECD-401A-9298-B283BAA7E3D2}" srcOrd="0" destOrd="0" presId="urn:microsoft.com/office/officeart/2008/layout/LinedList"/>
    <dgm:cxn modelId="{168233F3-10C4-42B3-A51D-9DDF0C6875DA}" type="presParOf" srcId="{5E5C2B26-1ACF-415F-9BB2-1AA611B7FD80}" destId="{DEF66A0F-3FFE-443A-BFF6-2396165F2CB3}" srcOrd="1" destOrd="0" presId="urn:microsoft.com/office/officeart/2008/layout/LinedList"/>
    <dgm:cxn modelId="{8BFEF447-5AA8-4BD5-AD88-F4E378496374}" type="presParOf" srcId="{DEF66A0F-3FFE-443A-BFF6-2396165F2CB3}" destId="{A528AC42-A925-4441-81CB-304D4A0931E7}" srcOrd="0" destOrd="0" presId="urn:microsoft.com/office/officeart/2008/layout/LinedList"/>
    <dgm:cxn modelId="{031BB501-E686-482B-BEB7-321D9957D734}" type="presParOf" srcId="{DEF66A0F-3FFE-443A-BFF6-2396165F2CB3}" destId="{7DAFF8E4-4057-4728-9D3A-2CC132EF47CD}" srcOrd="1" destOrd="0" presId="urn:microsoft.com/office/officeart/2008/layout/LinedList"/>
    <dgm:cxn modelId="{81CDE199-75D5-40DA-8BA0-0079794FB0B3}" type="presParOf" srcId="{5E5C2B26-1ACF-415F-9BB2-1AA611B7FD80}" destId="{EE07F49A-2461-47AB-9E64-C99EBC22B2CD}" srcOrd="2" destOrd="0" presId="urn:microsoft.com/office/officeart/2008/layout/LinedList"/>
    <dgm:cxn modelId="{5581A5AB-FEF2-4665-BCAD-FDA06BB1C6FD}" type="presParOf" srcId="{5E5C2B26-1ACF-415F-9BB2-1AA611B7FD80}" destId="{2D16726D-9B35-44F6-A193-1C0D24AD6FBC}" srcOrd="3" destOrd="0" presId="urn:microsoft.com/office/officeart/2008/layout/LinedList"/>
    <dgm:cxn modelId="{FE99BF20-0BBB-4720-AE5C-EBB105B6CD0F}" type="presParOf" srcId="{2D16726D-9B35-44F6-A193-1C0D24AD6FBC}" destId="{DCA7D271-BD22-40AC-8E6B-07E46667347D}" srcOrd="0" destOrd="0" presId="urn:microsoft.com/office/officeart/2008/layout/LinedList"/>
    <dgm:cxn modelId="{FB023B87-6737-4057-843A-E4E75CC7E393}" type="presParOf" srcId="{2D16726D-9B35-44F6-A193-1C0D24AD6FBC}" destId="{84264C3B-BD80-417A-B1E4-68C0702FE84B}" srcOrd="1" destOrd="0" presId="urn:microsoft.com/office/officeart/2008/layout/LinedList"/>
    <dgm:cxn modelId="{E8D8BEF5-570B-44D2-ABF1-48875F89EFE9}" type="presParOf" srcId="{5E5C2B26-1ACF-415F-9BB2-1AA611B7FD80}" destId="{C8C2A13A-8308-4688-9F14-395BE7AD8727}" srcOrd="4" destOrd="0" presId="urn:microsoft.com/office/officeart/2008/layout/LinedList"/>
    <dgm:cxn modelId="{DACC1094-5340-49A0-A686-09AF27AC5484}" type="presParOf" srcId="{5E5C2B26-1ACF-415F-9BB2-1AA611B7FD80}" destId="{226A77E3-D895-40E5-ACFB-7E629C03C177}" srcOrd="5" destOrd="0" presId="urn:microsoft.com/office/officeart/2008/layout/LinedList"/>
    <dgm:cxn modelId="{51B391EB-69FC-4DE9-AECD-CE377057ED5D}" type="presParOf" srcId="{226A77E3-D895-40E5-ACFB-7E629C03C177}" destId="{BA4179EF-B0DD-48C0-A79D-18646FFD50E0}" srcOrd="0" destOrd="0" presId="urn:microsoft.com/office/officeart/2008/layout/LinedList"/>
    <dgm:cxn modelId="{682FC28B-CF8B-49E8-A1BC-040CD01E939D}" type="presParOf" srcId="{226A77E3-D895-40E5-ACFB-7E629C03C177}" destId="{3CCA973C-11F9-41D1-A780-0A15B1DE1969}" srcOrd="1" destOrd="0" presId="urn:microsoft.com/office/officeart/2008/layout/LinedList"/>
    <dgm:cxn modelId="{F9AAC52F-E15E-4A20-9B1E-E0DB51A45639}" type="presParOf" srcId="{5E5C2B26-1ACF-415F-9BB2-1AA611B7FD80}" destId="{78E8FCA0-225A-4C9A-817E-650C49065938}" srcOrd="6" destOrd="0" presId="urn:microsoft.com/office/officeart/2008/layout/LinedList"/>
    <dgm:cxn modelId="{4D45F8F6-605F-410A-ABB7-FBD818B843B2}" type="presParOf" srcId="{5E5C2B26-1ACF-415F-9BB2-1AA611B7FD80}" destId="{092001BD-313F-499B-B734-B473E2587998}" srcOrd="7" destOrd="0" presId="urn:microsoft.com/office/officeart/2008/layout/LinedList"/>
    <dgm:cxn modelId="{DD233AAE-8A3A-4B8B-BC4F-F3BAAFF87B21}" type="presParOf" srcId="{092001BD-313F-499B-B734-B473E2587998}" destId="{21D18D57-6AB0-4C9D-B888-219901F934D3}" srcOrd="0" destOrd="0" presId="urn:microsoft.com/office/officeart/2008/layout/LinedList"/>
    <dgm:cxn modelId="{729A37E0-42E4-4D8E-A541-2B8751B553AC}" type="presParOf" srcId="{092001BD-313F-499B-B734-B473E2587998}" destId="{187A1E0B-0A8D-4DDD-B04B-23A0C496FF21}" srcOrd="1" destOrd="0" presId="urn:microsoft.com/office/officeart/2008/layout/LinedList"/>
    <dgm:cxn modelId="{851E3C62-A87A-44A4-A9DA-EBEFA3EE1D38}" type="presParOf" srcId="{5E5C2B26-1ACF-415F-9BB2-1AA611B7FD80}" destId="{3EB91AF5-6CED-4ED8-98ED-253F35DB9E3E}" srcOrd="8" destOrd="0" presId="urn:microsoft.com/office/officeart/2008/layout/LinedList"/>
    <dgm:cxn modelId="{CDF8DE1C-18CE-4F1E-932C-E1FEEDAADBEF}" type="presParOf" srcId="{5E5C2B26-1ACF-415F-9BB2-1AA611B7FD80}" destId="{582A66F4-71C3-4065-8A5B-4BD5C81134BC}" srcOrd="9" destOrd="0" presId="urn:microsoft.com/office/officeart/2008/layout/LinedList"/>
    <dgm:cxn modelId="{A0667A38-4B36-4359-9E49-B7F0534F4FF6}" type="presParOf" srcId="{582A66F4-71C3-4065-8A5B-4BD5C81134BC}" destId="{A530D147-C806-400B-A976-EE34D7E4E3B5}" srcOrd="0" destOrd="0" presId="urn:microsoft.com/office/officeart/2008/layout/LinedList"/>
    <dgm:cxn modelId="{01469691-5AF7-4E0F-A1C3-AA894DD5CFF8}" type="presParOf" srcId="{582A66F4-71C3-4065-8A5B-4BD5C81134BC}" destId="{9EDCD723-C213-445F-91BB-AD02B6F755D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CE05B-0ECD-401A-9298-B283BAA7E3D2}">
      <dsp:nvSpPr>
        <dsp:cNvPr id="0" name=""/>
        <dsp:cNvSpPr/>
      </dsp:nvSpPr>
      <dsp:spPr>
        <a:xfrm>
          <a:off x="0" y="1600"/>
          <a:ext cx="11277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8AC42-A925-4441-81CB-304D4A0931E7}">
      <dsp:nvSpPr>
        <dsp:cNvPr id="0" name=""/>
        <dsp:cNvSpPr/>
      </dsp:nvSpPr>
      <dsp:spPr>
        <a:xfrm>
          <a:off x="0" y="1600"/>
          <a:ext cx="11277599" cy="89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solidFill>
                <a:srgbClr val="FF0000"/>
              </a:solidFill>
              <a:latin typeface="+mj-lt"/>
            </a:rPr>
            <a:t>Denial</a:t>
          </a:r>
          <a:r>
            <a:rPr lang="en-US" sz="2600" kern="1200" dirty="0">
              <a:latin typeface="+mj-lt"/>
            </a:rPr>
            <a:t> –</a:t>
          </a:r>
          <a:r>
            <a:rPr lang="en-US" sz="2600" i="1" kern="1200" dirty="0">
              <a:latin typeface="+mj-lt"/>
            </a:rPr>
            <a:t> I grew up in Kellogg, ID, with lead tailings everywhere. And I did fine. I’m a State Senator – </a:t>
          </a:r>
          <a:r>
            <a:rPr lang="en-US" sz="2600" i="1" kern="1200" dirty="0">
              <a:solidFill>
                <a:schemeClr val="tx2"/>
              </a:solidFill>
              <a:latin typeface="+mj-lt"/>
            </a:rPr>
            <a:t>Sen. </a:t>
          </a:r>
          <a:r>
            <a:rPr lang="en-US" sz="2600" i="1" kern="1200" dirty="0" err="1">
              <a:solidFill>
                <a:schemeClr val="tx2"/>
              </a:solidFill>
              <a:latin typeface="+mj-lt"/>
            </a:rPr>
            <a:t>Peitch</a:t>
          </a:r>
          <a:r>
            <a:rPr lang="en-US" sz="2600" i="1" kern="1200" dirty="0">
              <a:solidFill>
                <a:schemeClr val="tx2"/>
              </a:solidFill>
              <a:latin typeface="+mj-lt"/>
            </a:rPr>
            <a:t>, ID</a:t>
          </a:r>
          <a:endParaRPr lang="en-US" sz="2600" kern="1200" dirty="0">
            <a:solidFill>
              <a:schemeClr val="tx2"/>
            </a:solidFill>
            <a:latin typeface="+mj-lt"/>
          </a:endParaRPr>
        </a:p>
      </dsp:txBody>
      <dsp:txXfrm>
        <a:off x="0" y="1600"/>
        <a:ext cx="11277599" cy="899105"/>
      </dsp:txXfrm>
    </dsp:sp>
    <dsp:sp modelId="{EE07F49A-2461-47AB-9E64-C99EBC22B2CD}">
      <dsp:nvSpPr>
        <dsp:cNvPr id="0" name=""/>
        <dsp:cNvSpPr/>
      </dsp:nvSpPr>
      <dsp:spPr>
        <a:xfrm>
          <a:off x="0" y="900705"/>
          <a:ext cx="11277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A7D271-BD22-40AC-8E6B-07E46667347D}">
      <dsp:nvSpPr>
        <dsp:cNvPr id="0" name=""/>
        <dsp:cNvSpPr/>
      </dsp:nvSpPr>
      <dsp:spPr>
        <a:xfrm>
          <a:off x="0" y="900705"/>
          <a:ext cx="11277599" cy="89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solidFill>
                <a:srgbClr val="FF0000"/>
              </a:solidFill>
              <a:latin typeface="+mj-lt"/>
            </a:rPr>
            <a:t>Anger</a:t>
          </a:r>
          <a:r>
            <a:rPr lang="en-US" sz="2600" kern="1200" dirty="0">
              <a:solidFill>
                <a:srgbClr val="FF0000"/>
              </a:solidFill>
              <a:latin typeface="+mj-lt"/>
            </a:rPr>
            <a:t> </a:t>
          </a:r>
          <a:r>
            <a:rPr lang="en-US" sz="2600" kern="1200" dirty="0">
              <a:latin typeface="+mj-lt"/>
            </a:rPr>
            <a:t>–</a:t>
          </a:r>
          <a:r>
            <a:rPr lang="en-US" sz="2600" i="1" kern="1200" dirty="0">
              <a:latin typeface="+mj-lt"/>
            </a:rPr>
            <a:t> The EPA is totally out of control. And the CDC isn’t much better – </a:t>
          </a:r>
          <a:r>
            <a:rPr lang="en-US" sz="2600" i="1" kern="1200" dirty="0">
              <a:solidFill>
                <a:schemeClr val="tx2"/>
              </a:solidFill>
              <a:latin typeface="+mj-lt"/>
            </a:rPr>
            <a:t>Rep. Gary McPherson, CO</a:t>
          </a:r>
          <a:endParaRPr lang="en-US" sz="2600" kern="1200" dirty="0">
            <a:solidFill>
              <a:schemeClr val="tx2"/>
            </a:solidFill>
            <a:latin typeface="+mj-lt"/>
          </a:endParaRPr>
        </a:p>
      </dsp:txBody>
      <dsp:txXfrm>
        <a:off x="0" y="900705"/>
        <a:ext cx="11277599" cy="899105"/>
      </dsp:txXfrm>
    </dsp:sp>
    <dsp:sp modelId="{C8C2A13A-8308-4688-9F14-395BE7AD8727}">
      <dsp:nvSpPr>
        <dsp:cNvPr id="0" name=""/>
        <dsp:cNvSpPr/>
      </dsp:nvSpPr>
      <dsp:spPr>
        <a:xfrm>
          <a:off x="0" y="1799810"/>
          <a:ext cx="11277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179EF-B0DD-48C0-A79D-18646FFD50E0}">
      <dsp:nvSpPr>
        <dsp:cNvPr id="0" name=""/>
        <dsp:cNvSpPr/>
      </dsp:nvSpPr>
      <dsp:spPr>
        <a:xfrm>
          <a:off x="0" y="1875380"/>
          <a:ext cx="11277599" cy="89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just" defTabSz="1155700">
            <a:lnSpc>
              <a:spcPct val="90000"/>
            </a:lnSpc>
            <a:spcBef>
              <a:spcPct val="0"/>
            </a:spcBef>
            <a:spcAft>
              <a:spcPct val="35000"/>
            </a:spcAft>
            <a:buNone/>
          </a:pPr>
          <a:r>
            <a:rPr lang="en-US" sz="2600" b="1" kern="1200" dirty="0">
              <a:solidFill>
                <a:srgbClr val="FF0000"/>
              </a:solidFill>
              <a:latin typeface="Arial" panose="020B0604020202020204" pitchFamily="34" charset="0"/>
              <a:cs typeface="Arial" panose="020B0604020202020204" pitchFamily="34" charset="0"/>
            </a:rPr>
            <a:t>Bargaining</a:t>
          </a:r>
          <a:r>
            <a:rPr lang="en-US" sz="2600" kern="1200" dirty="0">
              <a:latin typeface="Arial" panose="020B0604020202020204" pitchFamily="34" charset="0"/>
              <a:cs typeface="Arial" panose="020B0604020202020204" pitchFamily="34" charset="0"/>
            </a:rPr>
            <a:t> –</a:t>
          </a:r>
          <a:r>
            <a:rPr lang="en-US" sz="2600" i="1" kern="1200" dirty="0">
              <a:latin typeface="Arial" panose="020B0604020202020204" pitchFamily="34" charset="0"/>
              <a:cs typeface="Arial" panose="020B0604020202020204" pitchFamily="34" charset="0"/>
            </a:rPr>
            <a:t> Can we take the EPA money and simply not do the program? – </a:t>
          </a:r>
          <a:r>
            <a:rPr lang="en-US" sz="2600" i="1" kern="1200" dirty="0">
              <a:solidFill>
                <a:schemeClr val="tx2"/>
              </a:solidFill>
              <a:latin typeface="Arial" panose="020B0604020202020204" pitchFamily="34" charset="0"/>
              <a:cs typeface="Arial" panose="020B0604020202020204" pitchFamily="34" charset="0"/>
            </a:rPr>
            <a:t>Michigan Legislative Committee</a:t>
          </a:r>
          <a:endParaRPr lang="en-US" sz="2600" kern="1200" dirty="0">
            <a:solidFill>
              <a:schemeClr val="tx2"/>
            </a:solidFill>
            <a:latin typeface="Arial" panose="020B0604020202020204" pitchFamily="34" charset="0"/>
            <a:cs typeface="Arial" panose="020B0604020202020204" pitchFamily="34" charset="0"/>
          </a:endParaRPr>
        </a:p>
      </dsp:txBody>
      <dsp:txXfrm>
        <a:off x="0" y="1875380"/>
        <a:ext cx="11277599" cy="899105"/>
      </dsp:txXfrm>
    </dsp:sp>
    <dsp:sp modelId="{78E8FCA0-225A-4C9A-817E-650C49065938}">
      <dsp:nvSpPr>
        <dsp:cNvPr id="0" name=""/>
        <dsp:cNvSpPr/>
      </dsp:nvSpPr>
      <dsp:spPr>
        <a:xfrm>
          <a:off x="0" y="2698915"/>
          <a:ext cx="11277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D18D57-6AB0-4C9D-B888-219901F934D3}">
      <dsp:nvSpPr>
        <dsp:cNvPr id="0" name=""/>
        <dsp:cNvSpPr/>
      </dsp:nvSpPr>
      <dsp:spPr>
        <a:xfrm>
          <a:off x="0" y="2600239"/>
          <a:ext cx="11277599" cy="899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solidFill>
                <a:srgbClr val="FF0000"/>
              </a:solidFill>
              <a:latin typeface="Arial" panose="020B0604020202020204" pitchFamily="34" charset="0"/>
              <a:cs typeface="Arial" panose="020B0604020202020204" pitchFamily="34" charset="0"/>
            </a:rPr>
            <a:t>Depression</a:t>
          </a:r>
          <a:r>
            <a:rPr lang="en-US" sz="2600" kern="1200" dirty="0">
              <a:latin typeface="Arial" panose="020B0604020202020204" pitchFamily="34" charset="0"/>
              <a:cs typeface="Arial" panose="020B0604020202020204" pitchFamily="34" charset="0"/>
            </a:rPr>
            <a:t> –</a:t>
          </a:r>
          <a:r>
            <a:rPr lang="en-US" sz="2600" i="1" kern="1200" dirty="0">
              <a:latin typeface="Arial" panose="020B0604020202020204" pitchFamily="34" charset="0"/>
              <a:cs typeface="Arial" panose="020B0604020202020204" pitchFamily="34" charset="0"/>
            </a:rPr>
            <a:t> I fear for the future of our country – </a:t>
          </a:r>
          <a:r>
            <a:rPr lang="en-US" sz="2600" i="1" kern="1200" dirty="0">
              <a:solidFill>
                <a:schemeClr val="tx2"/>
              </a:solidFill>
              <a:latin typeface="Arial" panose="020B0604020202020204" pitchFamily="34" charset="0"/>
              <a:cs typeface="Arial" panose="020B0604020202020204" pitchFamily="34" charset="0"/>
            </a:rPr>
            <a:t>Rep. Carl </a:t>
          </a:r>
          <a:r>
            <a:rPr lang="en-US" sz="2600" i="1" kern="1200" dirty="0" err="1">
              <a:solidFill>
                <a:schemeClr val="tx2"/>
              </a:solidFill>
              <a:latin typeface="Arial" panose="020B0604020202020204" pitchFamily="34" charset="0"/>
              <a:cs typeface="Arial" panose="020B0604020202020204" pitchFamily="34" charset="0"/>
            </a:rPr>
            <a:t>Gatto</a:t>
          </a:r>
          <a:r>
            <a:rPr lang="en-US" sz="2600" i="1" kern="1200" dirty="0">
              <a:solidFill>
                <a:schemeClr val="tx2"/>
              </a:solidFill>
              <a:latin typeface="Arial" panose="020B0604020202020204" pitchFamily="34" charset="0"/>
              <a:cs typeface="Arial" panose="020B0604020202020204" pitchFamily="34" charset="0"/>
            </a:rPr>
            <a:t>, AK</a:t>
          </a:r>
          <a:endParaRPr lang="en-US" sz="2600" kern="1200" dirty="0">
            <a:solidFill>
              <a:schemeClr val="tx2"/>
            </a:solidFill>
            <a:latin typeface="Arial" panose="020B0604020202020204" pitchFamily="34" charset="0"/>
            <a:cs typeface="Arial" panose="020B0604020202020204" pitchFamily="34" charset="0"/>
          </a:endParaRPr>
        </a:p>
      </dsp:txBody>
      <dsp:txXfrm>
        <a:off x="0" y="2600239"/>
        <a:ext cx="11277599" cy="899105"/>
      </dsp:txXfrm>
    </dsp:sp>
    <dsp:sp modelId="{3EB91AF5-6CED-4ED8-98ED-253F35DB9E3E}">
      <dsp:nvSpPr>
        <dsp:cNvPr id="0" name=""/>
        <dsp:cNvSpPr/>
      </dsp:nvSpPr>
      <dsp:spPr>
        <a:xfrm>
          <a:off x="0" y="3598021"/>
          <a:ext cx="1127759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0D147-C806-400B-A976-EE34D7E4E3B5}">
      <dsp:nvSpPr>
        <dsp:cNvPr id="0" name=""/>
        <dsp:cNvSpPr/>
      </dsp:nvSpPr>
      <dsp:spPr>
        <a:xfrm>
          <a:off x="0" y="3598021"/>
          <a:ext cx="11266585" cy="1543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solidFill>
                <a:srgbClr val="FF0000"/>
              </a:solidFill>
              <a:latin typeface="+mj-lt"/>
            </a:rPr>
            <a:t>Acceptance</a:t>
          </a:r>
          <a:r>
            <a:rPr lang="en-US" sz="2600" kern="1200" dirty="0">
              <a:latin typeface="+mj-lt"/>
            </a:rPr>
            <a:t> –</a:t>
          </a:r>
          <a:r>
            <a:rPr lang="en-US" sz="2600" i="1" kern="1200" dirty="0">
              <a:latin typeface="+mj-lt"/>
            </a:rPr>
            <a:t> I’d rather have Mississippi run this program than the EPA – </a:t>
          </a:r>
          <a:r>
            <a:rPr lang="en-US" sz="2600" i="1" kern="1200" dirty="0">
              <a:solidFill>
                <a:schemeClr val="tx2"/>
              </a:solidFill>
              <a:latin typeface="+mj-lt"/>
            </a:rPr>
            <a:t>Sen. Moffatt, MS</a:t>
          </a:r>
          <a:endParaRPr lang="en-US" sz="2600" kern="1200" dirty="0">
            <a:solidFill>
              <a:schemeClr val="tx2"/>
            </a:solidFill>
            <a:latin typeface="+mj-lt"/>
          </a:endParaRPr>
        </a:p>
      </dsp:txBody>
      <dsp:txXfrm>
        <a:off x="0" y="3598021"/>
        <a:ext cx="11266585" cy="15438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F9BD4-0432-4628-BA90-6970D2E5F6A4}"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1EE2C-768A-483A-AA04-2B961FC5A95C}" type="slidenum">
              <a:rPr lang="en-US" smtClean="0"/>
              <a:t>‹#›</a:t>
            </a:fld>
            <a:endParaRPr lang="en-US"/>
          </a:p>
        </p:txBody>
      </p:sp>
    </p:spTree>
    <p:extLst>
      <p:ext uri="{BB962C8B-B14F-4D97-AF65-F5344CB8AC3E}">
        <p14:creationId xmlns:p14="http://schemas.microsoft.com/office/powerpoint/2010/main" val="195315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Policy consists of a formal set of plans and principles intended to address public problems. It is a tool to encourage or discourage an action or inaction in response to a public concern. Public policy is made by governments on the behalf of their constituents, be they local, tribal, state, federal or international. They seek to serve the public and improve the public’s welfare.</a:t>
            </a:r>
          </a:p>
          <a:p>
            <a:pPr defTabSz="931774"/>
            <a:endParaRPr lang="en-US" dirty="0"/>
          </a:p>
          <a:p>
            <a:r>
              <a:rPr lang="en-US" dirty="0"/>
              <a:t>A government’s ability to implement these approaches comes from the authority their constituents grant them to impose these policies. The public grants Congress, the state legislatures, the city, county and tribal councils, the authority to impose restrictions on its citizens and requires certain businesses to act in specific ways that limit environmental emissions that harm human health.</a:t>
            </a:r>
          </a:p>
          <a:p>
            <a:endParaRPr lang="en-US" dirty="0"/>
          </a:p>
          <a:p>
            <a:r>
              <a:rPr lang="en-US" dirty="0"/>
              <a:t>This grant of authority comes through four mechanisms – Constitutions, statutes, regulations and the common law.</a:t>
            </a:r>
          </a:p>
          <a:p>
            <a:endParaRPr lang="en-US" dirty="0"/>
          </a:p>
          <a:p>
            <a:r>
              <a:rPr lang="en-US" dirty="0"/>
              <a:t>In this chapter the term ‘law‘ refers to the rights and responsibilities of individuals and governments within a society. It provides the mechanisms to require the persons creating pollution to compensate others for the damage caused by pollution. Because of the law, persons and entities releasing wastes into air, water and on land can be required to rectify their actions to persons who bear the health burdens of the wastes.</a:t>
            </a:r>
          </a:p>
          <a:p>
            <a:endParaRPr lang="en-US" dirty="0"/>
          </a:p>
          <a:p>
            <a:r>
              <a:rPr lang="en-US" dirty="0"/>
              <a:t>Governed via 4 sources of law:</a:t>
            </a:r>
          </a:p>
          <a:p>
            <a:pPr lvl="0"/>
            <a:r>
              <a:rPr lang="en-US" dirty="0"/>
              <a:t>Constitutions (U.S. and State) - which set forth the basic parameters of a government and its administration (including public health and the environment)</a:t>
            </a:r>
          </a:p>
          <a:p>
            <a:pPr lvl="0"/>
            <a:r>
              <a:rPr lang="en-US" dirty="0"/>
              <a:t>Statutes (Congress and State Legislatures) - which determine the policies of a government and limitations on individuals for the overall good; limited by the rights and obligations set forth in the appropriate Constitution</a:t>
            </a:r>
          </a:p>
          <a:p>
            <a:pPr lvl="0"/>
            <a:r>
              <a:rPr lang="en-US" dirty="0"/>
              <a:t>Regulations (Federal and State Agencies) - the rules established by agencies in the executive branch to implement and administer statutes</a:t>
            </a:r>
          </a:p>
          <a:p>
            <a:pPr lvl="0"/>
            <a:r>
              <a:rPr lang="en-US" dirty="0"/>
              <a:t>Common Law – those legal theories that have evolved via decisions by the courts</a:t>
            </a:r>
          </a:p>
          <a:p>
            <a:endParaRPr lang="en-US" dirty="0"/>
          </a:p>
        </p:txBody>
      </p:sp>
      <p:sp>
        <p:nvSpPr>
          <p:cNvPr id="4" name="Slide Number Placeholder 3"/>
          <p:cNvSpPr>
            <a:spLocks noGrp="1"/>
          </p:cNvSpPr>
          <p:nvPr>
            <p:ph type="sldNum" sz="quarter" idx="5"/>
          </p:nvPr>
        </p:nvSpPr>
        <p:spPr/>
        <p:txBody>
          <a:bodyPr/>
          <a:lstStyle/>
          <a:p>
            <a:fld id="{F601EE2C-768A-483A-AA04-2B961FC5A95C}" type="slidenum">
              <a:rPr lang="en-US" smtClean="0"/>
              <a:t>3</a:t>
            </a:fld>
            <a:endParaRPr lang="en-US"/>
          </a:p>
        </p:txBody>
      </p:sp>
    </p:spTree>
    <p:extLst>
      <p:ext uri="{BB962C8B-B14F-4D97-AF65-F5344CB8AC3E}">
        <p14:creationId xmlns:p14="http://schemas.microsoft.com/office/powerpoint/2010/main" val="2035123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Environmental law receives its authority from the legislature, which represents the people. The administrative agencies (federal, state and local) administer the law, under the power provided to them by the legislature. This means the scope of an agency’s authority is limited by the authority granted to it by its legislature and its Constitution.</a:t>
            </a:r>
          </a:p>
          <a:p>
            <a:pPr defTabSz="931774"/>
            <a:endParaRPr lang="en-US" dirty="0"/>
          </a:p>
          <a:p>
            <a:r>
              <a:rPr lang="en-US" dirty="0"/>
              <a:t>In promulgating regulations, agencies are subject to many of the procedures that legislatures face in enacting statutes. Regulations must be published in advance, provide the public the opportunity to comment, often provide for a public hearing, and require the agency to respond to the public’s comments. Agencies then publish a final rule, which may be challenged in the courts if it fails to meet the scope and authority of the statute that the agency implements.</a:t>
            </a:r>
          </a:p>
          <a:p>
            <a:endParaRPr lang="en-US" dirty="0"/>
          </a:p>
          <a:p>
            <a:r>
              <a:rPr lang="en-US" dirty="0"/>
              <a:t>Both the executive and the legislature retain authority over agency regulations. The executive (Governor or President) appoints the agency director, who is responsible for the agency’s overall direction and the regulations it promulgates. The legislature controls the appropriations that either support or limit the agency’s resources to implement a regulation. Federal grants have become a major source of funding for state agencies, however several state legislatures often retain the right to accept or reject federal funds.</a:t>
            </a:r>
          </a:p>
          <a:p>
            <a:pPr defTabSz="931774"/>
            <a:endParaRPr lang="en-US" dirty="0"/>
          </a:p>
          <a:p>
            <a:endParaRPr lang="en-US" dirty="0"/>
          </a:p>
        </p:txBody>
      </p:sp>
      <p:sp>
        <p:nvSpPr>
          <p:cNvPr id="4" name="Slide Number Placeholder 3"/>
          <p:cNvSpPr>
            <a:spLocks noGrp="1"/>
          </p:cNvSpPr>
          <p:nvPr>
            <p:ph type="sldNum" sz="quarter" idx="5"/>
          </p:nvPr>
        </p:nvSpPr>
        <p:spPr/>
        <p:txBody>
          <a:bodyPr/>
          <a:lstStyle/>
          <a:p>
            <a:fld id="{1F81AAA9-1611-4607-9D80-5ECB9E6EE6E0}" type="slidenum">
              <a:rPr lang="en-US" smtClean="0"/>
              <a:t>12</a:t>
            </a:fld>
            <a:endParaRPr lang="en-US"/>
          </a:p>
        </p:txBody>
      </p:sp>
    </p:spTree>
    <p:extLst>
      <p:ext uri="{BB962C8B-B14F-4D97-AF65-F5344CB8AC3E}">
        <p14:creationId xmlns:p14="http://schemas.microsoft.com/office/powerpoint/2010/main" val="3073175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Regulatory environmental public health agencies are resource intensive, requiring staff to implement requirements of the law as well as staff to ensure enforcement. Enforcing laws requires oversight of record keeping, monitoring of actions, identification of violations and prosecution of those violations. Federal regulatory environmental health agencies include the Environmental Protection Agency (EPA), the Food and Drug Administration (FDA), Occupational Safety and Health Agency (OSHA) and the U.S. Department of Agriculture (USDA).</a:t>
            </a:r>
          </a:p>
          <a:p>
            <a:endParaRPr lang="en-US" dirty="0"/>
          </a:p>
          <a:p>
            <a:r>
              <a:rPr lang="en-US" dirty="0"/>
              <a:t>Non-regulatory agencies require fewer staff resources, because they do not set enforceable standards and ensure those standards are met. This allows these agencies to focus on research and data-gathering, providing guidance to the public on EPH threats and possible responses. The Centers for Disease Control and Prevention (CDC), the Agency for Toxic Substances and Disease Registry (ATSDR), the National Institute for Environmental Health Science (NIEHS) and National Institute for Occupational Safety &amp; Health (NIOSH) are a few of the non-regulatory federal environmental health agencies.</a:t>
            </a:r>
          </a:p>
          <a:p>
            <a:endParaRPr lang="en-US" dirty="0"/>
          </a:p>
        </p:txBody>
      </p:sp>
      <p:sp>
        <p:nvSpPr>
          <p:cNvPr id="4" name="Slide Number Placeholder 3"/>
          <p:cNvSpPr>
            <a:spLocks noGrp="1"/>
          </p:cNvSpPr>
          <p:nvPr>
            <p:ph type="sldNum" sz="quarter" idx="5"/>
          </p:nvPr>
        </p:nvSpPr>
        <p:spPr/>
        <p:txBody>
          <a:bodyPr/>
          <a:lstStyle/>
          <a:p>
            <a:fld id="{1F81AAA9-1611-4607-9D80-5ECB9E6EE6E0}" type="slidenum">
              <a:rPr lang="en-US" smtClean="0"/>
              <a:t>13</a:t>
            </a:fld>
            <a:endParaRPr lang="en-US"/>
          </a:p>
        </p:txBody>
      </p:sp>
    </p:spTree>
    <p:extLst>
      <p:ext uri="{BB962C8B-B14F-4D97-AF65-F5344CB8AC3E}">
        <p14:creationId xmlns:p14="http://schemas.microsoft.com/office/powerpoint/2010/main" val="2053823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legislature enacts a statute it implicitly authorizes the executive to act via the state agencies. For environmental health statutes, most often these are administered by the states’ department of health or department of environment. For statutes related to food safety, several states regulate these programs through their department of agriculture.</a:t>
            </a:r>
          </a:p>
          <a:p>
            <a:endParaRPr lang="en-US" dirty="0"/>
          </a:p>
          <a:p>
            <a:r>
              <a:rPr lang="en-US" dirty="0"/>
              <a:t>The legislature determines the scope and authority of the agencies to address certain issues; agencies cannot regulate issues outside of this scope. Agencies promulgate regulations in response to a statutory law, establishing the manner in which the law is administered and operated.</a:t>
            </a:r>
          </a:p>
          <a:p>
            <a:endParaRPr lang="en-US" dirty="0"/>
          </a:p>
        </p:txBody>
      </p:sp>
      <p:sp>
        <p:nvSpPr>
          <p:cNvPr id="4" name="Slide Number Placeholder 3"/>
          <p:cNvSpPr>
            <a:spLocks noGrp="1"/>
          </p:cNvSpPr>
          <p:nvPr>
            <p:ph type="sldNum" sz="quarter" idx="5"/>
          </p:nvPr>
        </p:nvSpPr>
        <p:spPr/>
        <p:txBody>
          <a:bodyPr/>
          <a:lstStyle/>
          <a:p>
            <a:fld id="{1F81AAA9-1611-4607-9D80-5ECB9E6EE6E0}" type="slidenum">
              <a:rPr lang="en-US" smtClean="0"/>
              <a:t>14</a:t>
            </a:fld>
            <a:endParaRPr lang="en-US"/>
          </a:p>
        </p:txBody>
      </p:sp>
    </p:spTree>
    <p:extLst>
      <p:ext uri="{BB962C8B-B14F-4D97-AF65-F5344CB8AC3E}">
        <p14:creationId xmlns:p14="http://schemas.microsoft.com/office/powerpoint/2010/main" val="2644341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and recognized executive-legislative relationships or Participation by an agency or officer of a State, local or tribal government in policymaking and administrative processes within the executive branch of that government.</a:t>
            </a:r>
          </a:p>
          <a:p>
            <a:endParaRPr lang="en-US" dirty="0"/>
          </a:p>
          <a:p>
            <a:pPr marL="171450" indent="-171450">
              <a:buFont typeface="Arial" panose="020B0604020202020204" pitchFamily="34" charset="0"/>
              <a:buChar char="•"/>
            </a:pPr>
            <a:r>
              <a:rPr lang="en-US" dirty="0"/>
              <a:t>A health department typically provides an annual state of the health report to elected officials with recommendations for legislative action.</a:t>
            </a:r>
          </a:p>
          <a:p>
            <a:r>
              <a:rPr lang="en-US" dirty="0"/>
              <a:t>• State legislative liaisons typically consult local health agencies about pending legislation.</a:t>
            </a:r>
          </a:p>
        </p:txBody>
      </p:sp>
      <p:sp>
        <p:nvSpPr>
          <p:cNvPr id="4" name="Slide Number Placeholder 3"/>
          <p:cNvSpPr>
            <a:spLocks noGrp="1"/>
          </p:cNvSpPr>
          <p:nvPr>
            <p:ph type="sldNum" sz="quarter" idx="5"/>
          </p:nvPr>
        </p:nvSpPr>
        <p:spPr/>
        <p:txBody>
          <a:bodyPr/>
          <a:lstStyle/>
          <a:p>
            <a:fld id="{F601EE2C-768A-483A-AA04-2B961FC5A95C}" type="slidenum">
              <a:rPr lang="en-US" smtClean="0"/>
              <a:t>16</a:t>
            </a:fld>
            <a:endParaRPr lang="en-US"/>
          </a:p>
        </p:txBody>
      </p:sp>
    </p:spTree>
    <p:extLst>
      <p:ext uri="{BB962C8B-B14F-4D97-AF65-F5344CB8AC3E}">
        <p14:creationId xmlns:p14="http://schemas.microsoft.com/office/powerpoint/2010/main" val="501382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Independent, balanced and objective;</a:t>
            </a:r>
          </a:p>
          <a:p>
            <a:r>
              <a:rPr lang="en-US" dirty="0"/>
              <a:t>2. Fair to both sides of an issue (contains a full and fair exposition of the pertinent facts);</a:t>
            </a:r>
          </a:p>
          <a:p>
            <a:r>
              <a:rPr lang="en-US" dirty="0"/>
              <a:t>3. Allows a reader to draw own independent opinion or conclusion though author may include their own</a:t>
            </a:r>
          </a:p>
          <a:p>
            <a:r>
              <a:rPr lang="en-US" dirty="0"/>
              <a:t>opinion or conclusion;</a:t>
            </a:r>
          </a:p>
          <a:p>
            <a:r>
              <a:rPr lang="en-US" dirty="0"/>
              <a:t>4. Conclusion is based on evidence and facts, not on unsupported opinion;</a:t>
            </a:r>
          </a:p>
          <a:p>
            <a:r>
              <a:rPr lang="en-US" dirty="0"/>
              <a:t>5. Broadly distributed to the public, and not directed to only one side of an issue.</a:t>
            </a:r>
          </a:p>
        </p:txBody>
      </p:sp>
      <p:sp>
        <p:nvSpPr>
          <p:cNvPr id="4" name="Slide Number Placeholder 3"/>
          <p:cNvSpPr>
            <a:spLocks noGrp="1"/>
          </p:cNvSpPr>
          <p:nvPr>
            <p:ph type="sldNum" sz="quarter" idx="5"/>
          </p:nvPr>
        </p:nvSpPr>
        <p:spPr/>
        <p:txBody>
          <a:bodyPr/>
          <a:lstStyle/>
          <a:p>
            <a:fld id="{F601EE2C-768A-483A-AA04-2B961FC5A95C}" type="slidenum">
              <a:rPr lang="en-US" smtClean="0"/>
              <a:t>20</a:t>
            </a:fld>
            <a:endParaRPr lang="en-US"/>
          </a:p>
        </p:txBody>
      </p:sp>
    </p:spTree>
    <p:extLst>
      <p:ext uri="{BB962C8B-B14F-4D97-AF65-F5344CB8AC3E}">
        <p14:creationId xmlns:p14="http://schemas.microsoft.com/office/powerpoint/2010/main" val="53351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All governments and nonprofits are allowed to conduct lobbying activities.</a:t>
            </a:r>
          </a:p>
          <a:p>
            <a:r>
              <a:rPr lang="en-US" dirty="0"/>
              <a:t>2. Your lobbying activities may be restricted by a funder or under a particular state or local law.</a:t>
            </a:r>
          </a:p>
          <a:p>
            <a:r>
              <a:rPr lang="en-US" dirty="0"/>
              <a:t>3. Consult your legal counsel about your particular grants/contracts and state/local laws.</a:t>
            </a:r>
          </a:p>
          <a:p>
            <a:r>
              <a:rPr lang="en-US" dirty="0"/>
              <a:t>4. NEVER contact your legal counsel, the answer will be NO.</a:t>
            </a:r>
          </a:p>
        </p:txBody>
      </p:sp>
      <p:sp>
        <p:nvSpPr>
          <p:cNvPr id="4" name="Slide Number Placeholder 3"/>
          <p:cNvSpPr>
            <a:spLocks noGrp="1"/>
          </p:cNvSpPr>
          <p:nvPr>
            <p:ph type="sldNum" sz="quarter" idx="5"/>
          </p:nvPr>
        </p:nvSpPr>
        <p:spPr/>
        <p:txBody>
          <a:bodyPr/>
          <a:lstStyle/>
          <a:p>
            <a:fld id="{F601EE2C-768A-483A-AA04-2B961FC5A95C}" type="slidenum">
              <a:rPr lang="en-US" smtClean="0"/>
              <a:t>21</a:t>
            </a:fld>
            <a:endParaRPr lang="en-US"/>
          </a:p>
        </p:txBody>
      </p:sp>
    </p:spTree>
    <p:extLst>
      <p:ext uri="{BB962C8B-B14F-4D97-AF65-F5344CB8AC3E}">
        <p14:creationId xmlns:p14="http://schemas.microsoft.com/office/powerpoint/2010/main" val="3960094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engage in lobbying, maintain accurate and detailed records that distinguish between your lobbying and non-lobbying activities.</a:t>
            </a:r>
          </a:p>
          <a:p>
            <a:endParaRPr lang="en-US" dirty="0"/>
          </a:p>
          <a:p>
            <a:r>
              <a:rPr lang="en-US" dirty="0"/>
              <a:t>Standard time reporting is sufficient to show that grant funds were not used for lobbying activities.</a:t>
            </a:r>
          </a:p>
        </p:txBody>
      </p:sp>
      <p:sp>
        <p:nvSpPr>
          <p:cNvPr id="4" name="Slide Number Placeholder 3"/>
          <p:cNvSpPr>
            <a:spLocks noGrp="1"/>
          </p:cNvSpPr>
          <p:nvPr>
            <p:ph type="sldNum" sz="quarter" idx="5"/>
          </p:nvPr>
        </p:nvSpPr>
        <p:spPr/>
        <p:txBody>
          <a:bodyPr/>
          <a:lstStyle/>
          <a:p>
            <a:fld id="{F601EE2C-768A-483A-AA04-2B961FC5A95C}" type="slidenum">
              <a:rPr lang="en-US" smtClean="0"/>
              <a:t>22</a:t>
            </a:fld>
            <a:endParaRPr lang="en-US"/>
          </a:p>
        </p:txBody>
      </p:sp>
    </p:spTree>
    <p:extLst>
      <p:ext uri="{BB962C8B-B14F-4D97-AF65-F5344CB8AC3E}">
        <p14:creationId xmlns:p14="http://schemas.microsoft.com/office/powerpoint/2010/main" val="3771862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All governments and nonprofits are allowed to conduct lobbying activities.</a:t>
            </a:r>
          </a:p>
          <a:p>
            <a:r>
              <a:rPr lang="en-US" dirty="0"/>
              <a:t>2. Your lobbying activities may be restricted by a funder or under a particular state or local law.</a:t>
            </a:r>
          </a:p>
          <a:p>
            <a:r>
              <a:rPr lang="en-US" dirty="0"/>
              <a:t>3. Consult your legal counsel about your particular grants/contracts and state/local laws.</a:t>
            </a:r>
          </a:p>
          <a:p>
            <a:r>
              <a:rPr lang="en-US" dirty="0"/>
              <a:t>4. NEVER contact your legal counsel, the answer will be NO.</a:t>
            </a:r>
          </a:p>
        </p:txBody>
      </p:sp>
      <p:sp>
        <p:nvSpPr>
          <p:cNvPr id="4" name="Slide Number Placeholder 3"/>
          <p:cNvSpPr>
            <a:spLocks noGrp="1"/>
          </p:cNvSpPr>
          <p:nvPr>
            <p:ph type="sldNum" sz="quarter" idx="5"/>
          </p:nvPr>
        </p:nvSpPr>
        <p:spPr/>
        <p:txBody>
          <a:bodyPr/>
          <a:lstStyle/>
          <a:p>
            <a:fld id="{F601EE2C-768A-483A-AA04-2B961FC5A95C}" type="slidenum">
              <a:rPr lang="en-US" smtClean="0"/>
              <a:t>23</a:t>
            </a:fld>
            <a:endParaRPr lang="en-US"/>
          </a:p>
        </p:txBody>
      </p:sp>
    </p:spTree>
    <p:extLst>
      <p:ext uri="{BB962C8B-B14F-4D97-AF65-F5344CB8AC3E}">
        <p14:creationId xmlns:p14="http://schemas.microsoft.com/office/powerpoint/2010/main" val="2413355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Registration is now open for the NEHA 2024 Annual Educational Conference &amp; Exhibition July 16-18 in Pittsburgh, PA and virtually. </a:t>
            </a:r>
          </a:p>
          <a:p>
            <a:pPr marL="0" marR="0">
              <a:lnSpc>
                <a:spcPct val="107000"/>
              </a:lnSpc>
              <a:spcBef>
                <a:spcPts val="0"/>
              </a:spcBef>
              <a:spcAft>
                <a:spcPts val="80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Seize this opportunity to learn, network, and contribute to the environmental health community. </a:t>
            </a:r>
          </a:p>
          <a:p>
            <a:pPr marL="0" marR="0">
              <a:lnSpc>
                <a:spcPct val="107000"/>
              </a:lnSpc>
              <a:spcBef>
                <a:spcPts val="0"/>
              </a:spcBef>
              <a:spcAft>
                <a:spcPts val="80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Participating not only expands your environmental health knowledge but also contributes to creating a connected and skilled workforce.</a:t>
            </a:r>
          </a:p>
          <a:p>
            <a:pPr marL="0" marR="0">
              <a:lnSpc>
                <a:spcPct val="107000"/>
              </a:lnSpc>
              <a:spcBef>
                <a:spcPts val="0"/>
              </a:spcBef>
              <a:spcAft>
                <a:spcPts val="80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We look forward to welcoming you </a:t>
            </a:r>
            <a:r>
              <a:rPr lang="en-US" sz="1100" kern="100">
                <a:effectLst/>
                <a:latin typeface="Aptos" panose="020B0004020202020204" pitchFamily="34" charset="0"/>
                <a:ea typeface="Aptos" panose="020B0004020202020204" pitchFamily="34" charset="0"/>
                <a:cs typeface="Times New Roman" panose="02020603050405020304" pitchFamily="18" charset="0"/>
              </a:rPr>
              <a:t>to Pittsburgh!</a:t>
            </a:r>
            <a:endParaRPr lang="en-US" dirty="0"/>
          </a:p>
        </p:txBody>
      </p:sp>
      <p:sp>
        <p:nvSpPr>
          <p:cNvPr id="4" name="Slide Number Placeholder 3"/>
          <p:cNvSpPr>
            <a:spLocks noGrp="1"/>
          </p:cNvSpPr>
          <p:nvPr>
            <p:ph type="sldNum" sz="quarter" idx="5"/>
          </p:nvPr>
        </p:nvSpPr>
        <p:spPr/>
        <p:txBody>
          <a:bodyPr/>
          <a:lstStyle/>
          <a:p>
            <a:fld id="{F601EE2C-768A-483A-AA04-2B961FC5A95C}" type="slidenum">
              <a:rPr lang="en-US" smtClean="0"/>
              <a:t>24</a:t>
            </a:fld>
            <a:endParaRPr lang="en-US"/>
          </a:p>
        </p:txBody>
      </p:sp>
    </p:spTree>
    <p:extLst>
      <p:ext uri="{BB962C8B-B14F-4D97-AF65-F5344CB8AC3E}">
        <p14:creationId xmlns:p14="http://schemas.microsoft.com/office/powerpoint/2010/main" val="1444946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Constitution is the source for all legal authority for the federal government. The Congress, President and Judiciary operate within the constraints of this document. However, neither the term ‘public health’ nor ‘environment’ is mentioned in the Constitution. Much of the federal authority to regulate environmental health emanates from its authority to regulate commerce between the states (Commerce Clause) and its authority to tax and spend. This leaves the primary responsibility for environmental public health left to the states and locals (via the 10</a:t>
            </a:r>
            <a:r>
              <a:rPr lang="en-US" baseline="30000" dirty="0"/>
              <a:t>th</a:t>
            </a:r>
            <a:r>
              <a:rPr lang="en-US" dirty="0"/>
              <a:t> amendment to the U.S. Constitution).</a:t>
            </a:r>
          </a:p>
        </p:txBody>
      </p:sp>
      <p:sp>
        <p:nvSpPr>
          <p:cNvPr id="4" name="Slide Number Placeholder 3"/>
          <p:cNvSpPr>
            <a:spLocks noGrp="1"/>
          </p:cNvSpPr>
          <p:nvPr>
            <p:ph type="sldNum" sz="quarter" idx="5"/>
          </p:nvPr>
        </p:nvSpPr>
        <p:spPr/>
        <p:txBody>
          <a:bodyPr/>
          <a:lstStyle/>
          <a:p>
            <a:fld id="{1F81AAA9-1611-4607-9D80-5ECB9E6EE6E0}" type="slidenum">
              <a:rPr lang="en-US" smtClean="0"/>
              <a:t>4</a:t>
            </a:fld>
            <a:endParaRPr lang="en-US"/>
          </a:p>
        </p:txBody>
      </p:sp>
    </p:spTree>
    <p:extLst>
      <p:ext uri="{BB962C8B-B14F-4D97-AF65-F5344CB8AC3E}">
        <p14:creationId xmlns:p14="http://schemas.microsoft.com/office/powerpoint/2010/main" val="1529646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Constitutions establish the framework of how a government intends to operate. A Constitution determines how constituents will be governed, what rights will be granted and how the government will operate. These documents set forth how laws will be enacted, who may be subject to these laws, and how the laws may be administered.</a:t>
            </a:r>
          </a:p>
          <a:p>
            <a:endParaRPr lang="en-US" dirty="0"/>
          </a:p>
          <a:p>
            <a:pPr defTabSz="931774"/>
            <a:r>
              <a:rPr lang="en-US" dirty="0"/>
              <a:t>As with the federal government, state and local governments are limited by their own constitution, as well as the U.S. Constitution. This can range from the manner in which a state adopts tax policy to limitations on regulating private property. Constitutions can limit the extent a government may regulate individual rights, or they may expand the authority of the public (i.e., the government) over an individual. Each constitution provides for the establishment of state and local government powers. Legislatures have the authority to determine the rights and responsibilities of activities on government lands (as the owner) or can act under authority of police powers (as a regulator).</a:t>
            </a:r>
          </a:p>
          <a:p>
            <a:endParaRPr lang="en-US" dirty="0"/>
          </a:p>
          <a:p>
            <a:endParaRPr lang="en-US" dirty="0"/>
          </a:p>
        </p:txBody>
      </p:sp>
      <p:sp>
        <p:nvSpPr>
          <p:cNvPr id="4" name="Slide Number Placeholder 3"/>
          <p:cNvSpPr>
            <a:spLocks noGrp="1"/>
          </p:cNvSpPr>
          <p:nvPr>
            <p:ph type="sldNum" sz="quarter" idx="5"/>
          </p:nvPr>
        </p:nvSpPr>
        <p:spPr/>
        <p:txBody>
          <a:bodyPr/>
          <a:lstStyle/>
          <a:p>
            <a:fld id="{1F81AAA9-1611-4607-9D80-5ECB9E6EE6E0}" type="slidenum">
              <a:rPr lang="en-US" smtClean="0"/>
              <a:t>5</a:t>
            </a:fld>
            <a:endParaRPr lang="en-US"/>
          </a:p>
        </p:txBody>
      </p:sp>
    </p:spTree>
    <p:extLst>
      <p:ext uri="{BB962C8B-B14F-4D97-AF65-F5344CB8AC3E}">
        <p14:creationId xmlns:p14="http://schemas.microsoft.com/office/powerpoint/2010/main" val="4162777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The 10</a:t>
            </a:r>
            <a:r>
              <a:rPr lang="en-US" baseline="30000" dirty="0"/>
              <a:t>th</a:t>
            </a:r>
            <a:r>
              <a:rPr lang="en-US" dirty="0"/>
              <a:t> Amendment to the Constitution states: “The powers not delegated to the United States by the Constitution, nor prohibited by it to the States, are reserved to the States respectively, or to the people.” The Constitution’s enumerated powers to the federal government do not include the environmental or public health. Through the 10</a:t>
            </a:r>
            <a:r>
              <a:rPr lang="en-US" baseline="30000" dirty="0"/>
              <a:t>th</a:t>
            </a:r>
            <a:r>
              <a:rPr lang="en-US" dirty="0"/>
              <a:t> Amendment states retain responsibility for environmental health.</a:t>
            </a:r>
          </a:p>
          <a:p>
            <a:endParaRPr lang="en-US" dirty="0"/>
          </a:p>
        </p:txBody>
      </p:sp>
      <p:sp>
        <p:nvSpPr>
          <p:cNvPr id="4" name="Slide Number Placeholder 3"/>
          <p:cNvSpPr>
            <a:spLocks noGrp="1"/>
          </p:cNvSpPr>
          <p:nvPr>
            <p:ph type="sldNum" sz="quarter" idx="5"/>
          </p:nvPr>
        </p:nvSpPr>
        <p:spPr/>
        <p:txBody>
          <a:bodyPr/>
          <a:lstStyle/>
          <a:p>
            <a:fld id="{1F81AAA9-1611-4607-9D80-5ECB9E6EE6E0}" type="slidenum">
              <a:rPr lang="en-US" smtClean="0"/>
              <a:t>6</a:t>
            </a:fld>
            <a:endParaRPr lang="en-US"/>
          </a:p>
        </p:txBody>
      </p:sp>
    </p:spTree>
    <p:extLst>
      <p:ext uri="{BB962C8B-B14F-4D97-AF65-F5344CB8AC3E}">
        <p14:creationId xmlns:p14="http://schemas.microsoft.com/office/powerpoint/2010/main" val="204319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and local government retain all police powers not expressly granted to the federal government. This includes the authority to protect and promote the public’s health and safety, as well as promote the common good.</a:t>
            </a:r>
          </a:p>
        </p:txBody>
      </p:sp>
      <p:sp>
        <p:nvSpPr>
          <p:cNvPr id="4" name="Slide Number Placeholder 3"/>
          <p:cNvSpPr>
            <a:spLocks noGrp="1"/>
          </p:cNvSpPr>
          <p:nvPr>
            <p:ph type="sldNum" sz="quarter" idx="5"/>
          </p:nvPr>
        </p:nvSpPr>
        <p:spPr/>
        <p:txBody>
          <a:bodyPr/>
          <a:lstStyle/>
          <a:p>
            <a:fld id="{1F81AAA9-1611-4607-9D80-5ECB9E6EE6E0}" type="slidenum">
              <a:rPr lang="en-US" smtClean="0"/>
              <a:t>7</a:t>
            </a:fld>
            <a:endParaRPr lang="en-US"/>
          </a:p>
        </p:txBody>
      </p:sp>
    </p:spTree>
    <p:extLst>
      <p:ext uri="{BB962C8B-B14F-4D97-AF65-F5344CB8AC3E}">
        <p14:creationId xmlns:p14="http://schemas.microsoft.com/office/powerpoint/2010/main" val="281573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Statutory Laws are the laws adopted by the legislature (Congress, the state legislatures, the county commissioners, tribal or city council) on behalf of the public (i.e., Clean Air Act, Clean Water Act, Chemical Safety Act, Food Safety Modernization Act). Legislative bodies have the authority to determine the rights and responsibilities of actions on federal (or other governmental) lands as the owner, and can act under authority of police powers when demanding a facility release less pollution. Police powers are powers exercised by the states to enact legislation and regulation to protect the public health, welfare, and morals, and to promote the common good.</a:t>
            </a:r>
          </a:p>
          <a:p>
            <a:endParaRPr lang="en-US" dirty="0"/>
          </a:p>
        </p:txBody>
      </p:sp>
      <p:sp>
        <p:nvSpPr>
          <p:cNvPr id="4" name="Slide Number Placeholder 3"/>
          <p:cNvSpPr>
            <a:spLocks noGrp="1"/>
          </p:cNvSpPr>
          <p:nvPr>
            <p:ph type="sldNum" sz="quarter" idx="5"/>
          </p:nvPr>
        </p:nvSpPr>
        <p:spPr/>
        <p:txBody>
          <a:bodyPr/>
          <a:lstStyle/>
          <a:p>
            <a:fld id="{1F81AAA9-1611-4607-9D80-5ECB9E6EE6E0}" type="slidenum">
              <a:rPr lang="en-US" smtClean="0"/>
              <a:t>8</a:t>
            </a:fld>
            <a:endParaRPr lang="en-US"/>
          </a:p>
        </p:txBody>
      </p:sp>
    </p:spTree>
    <p:extLst>
      <p:ext uri="{BB962C8B-B14F-4D97-AF65-F5344CB8AC3E}">
        <p14:creationId xmlns:p14="http://schemas.microsoft.com/office/powerpoint/2010/main" val="2839109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Statutes are the laws and policies adopted by the people’s branch of government – the legislatures. Legislatures include the U.S. Congress, the state legislatures, and to some extent, the city and tribal councils, and county commissioners. Their legitimacy to govern comes from the fact that they are elected by the people whom they govern; the same people who have the opportunity to vote them out if they disagree with the laws they enact. This concept often makes elected bodies cautious and engaged in a constant balancing act: they do not want to limit freedoms or restrict their constituents unless its critical to the public’s health or safety.</a:t>
            </a:r>
          </a:p>
          <a:p>
            <a:endParaRPr lang="en-US" dirty="0"/>
          </a:p>
        </p:txBody>
      </p:sp>
      <p:sp>
        <p:nvSpPr>
          <p:cNvPr id="4" name="Slide Number Placeholder 3"/>
          <p:cNvSpPr>
            <a:spLocks noGrp="1"/>
          </p:cNvSpPr>
          <p:nvPr>
            <p:ph type="sldNum" sz="quarter" idx="5"/>
          </p:nvPr>
        </p:nvSpPr>
        <p:spPr/>
        <p:txBody>
          <a:bodyPr/>
          <a:lstStyle/>
          <a:p>
            <a:fld id="{1F81AAA9-1611-4607-9D80-5ECB9E6EE6E0}" type="slidenum">
              <a:rPr lang="en-US" smtClean="0"/>
              <a:t>9</a:t>
            </a:fld>
            <a:endParaRPr lang="en-US"/>
          </a:p>
        </p:txBody>
      </p:sp>
    </p:spTree>
    <p:extLst>
      <p:ext uri="{BB962C8B-B14F-4D97-AF65-F5344CB8AC3E}">
        <p14:creationId xmlns:p14="http://schemas.microsoft.com/office/powerpoint/2010/main" val="1942982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states governments are similar to the federal system: two legislative chambers (House and Senate), an executive (the Governor and administrative agencies), and a Judicial Branch. Although within these systems there are great differences, which make the adopting of a law either easier or more challenging. School House Rock ‘I’m Just a Bill.’</a:t>
            </a:r>
          </a:p>
          <a:p>
            <a:endParaRPr lang="en-US" dirty="0"/>
          </a:p>
          <a:p>
            <a:r>
              <a:rPr lang="en-US" dirty="0"/>
              <a:t>For example, in California, the legislature enacts statutes requiring state agencies to perform specific functions, but it is the responsibility of the Governor to fund such measures. Colorado’s legislature does not have the authority to raise taxes or expand the state government without the measure being subject to a popular vote. Nebraska only has one chamber – the Senate. North Carolina and Texas limit the Governor’s authority; all statutes and budgetary decisions are made by the legislature. In eight states, the legislatures meet year round; in four states they meet every other year. Each variance makes it either easier or more difficult to adopt a statute.</a:t>
            </a:r>
          </a:p>
          <a:p>
            <a:endParaRPr lang="en-US" dirty="0"/>
          </a:p>
          <a:p>
            <a:r>
              <a:rPr lang="en-US" dirty="0"/>
              <a:t>And then there’s Louisiana.</a:t>
            </a:r>
          </a:p>
        </p:txBody>
      </p:sp>
      <p:sp>
        <p:nvSpPr>
          <p:cNvPr id="4" name="Slide Number Placeholder 3"/>
          <p:cNvSpPr>
            <a:spLocks noGrp="1"/>
          </p:cNvSpPr>
          <p:nvPr>
            <p:ph type="sldNum" sz="quarter" idx="5"/>
          </p:nvPr>
        </p:nvSpPr>
        <p:spPr/>
        <p:txBody>
          <a:bodyPr/>
          <a:lstStyle/>
          <a:p>
            <a:fld id="{1F81AAA9-1611-4607-9D80-5ECB9E6EE6E0}" type="slidenum">
              <a:rPr lang="en-US" smtClean="0"/>
              <a:t>10</a:t>
            </a:fld>
            <a:endParaRPr lang="en-US"/>
          </a:p>
        </p:txBody>
      </p:sp>
    </p:spTree>
    <p:extLst>
      <p:ext uri="{BB962C8B-B14F-4D97-AF65-F5344CB8AC3E}">
        <p14:creationId xmlns:p14="http://schemas.microsoft.com/office/powerpoint/2010/main" val="1872199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Enacting a statute involves an introduction of a bill by a legislative member, testimony on the merits of the bill before legislative committees, passage of the bill before the legislative chamber, and then duplicating the process in the other chamber. Upon passage, the bill may be signed or vetoed by the Executive (President or Governor). After enactment, the bill may be subject to a court challenge questioning whether the law violates the federal or state constitution.</a:t>
            </a:r>
          </a:p>
          <a:p>
            <a:endParaRPr lang="en-US" dirty="0"/>
          </a:p>
        </p:txBody>
      </p:sp>
      <p:sp>
        <p:nvSpPr>
          <p:cNvPr id="4" name="Slide Number Placeholder 3"/>
          <p:cNvSpPr>
            <a:spLocks noGrp="1"/>
          </p:cNvSpPr>
          <p:nvPr>
            <p:ph type="sldNum" sz="quarter" idx="5"/>
          </p:nvPr>
        </p:nvSpPr>
        <p:spPr/>
        <p:txBody>
          <a:bodyPr/>
          <a:lstStyle/>
          <a:p>
            <a:fld id="{1F81AAA9-1611-4607-9D80-5ECB9E6EE6E0}" type="slidenum">
              <a:rPr lang="en-US" smtClean="0"/>
              <a:t>11</a:t>
            </a:fld>
            <a:endParaRPr lang="en-US"/>
          </a:p>
        </p:txBody>
      </p:sp>
    </p:spTree>
    <p:extLst>
      <p:ext uri="{BB962C8B-B14F-4D97-AF65-F5344CB8AC3E}">
        <p14:creationId xmlns:p14="http://schemas.microsoft.com/office/powerpoint/2010/main" val="1024462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Full-Color">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B3E5125C-D7BA-FB72-592F-E161A47BAFD4}"/>
              </a:ext>
            </a:extLst>
          </p:cNvPr>
          <p:cNvSpPr>
            <a:spLocks noGrp="1"/>
          </p:cNvSpPr>
          <p:nvPr>
            <p:ph type="pic" sz="quarter" idx="16" hasCustomPrompt="1"/>
          </p:nvPr>
        </p:nvSpPr>
        <p:spPr>
          <a:xfrm>
            <a:off x="0" y="-12700"/>
            <a:ext cx="12192000" cy="5583182"/>
          </a:xfrm>
          <a:custGeom>
            <a:avLst/>
            <a:gdLst>
              <a:gd name="connsiteX0" fmla="*/ 0 w 12192000"/>
              <a:gd name="connsiteY0" fmla="*/ 0 h 5581650"/>
              <a:gd name="connsiteX1" fmla="*/ 12192000 w 12192000"/>
              <a:gd name="connsiteY1" fmla="*/ 0 h 5581650"/>
              <a:gd name="connsiteX2" fmla="*/ 12192000 w 12192000"/>
              <a:gd name="connsiteY2" fmla="*/ 5581650 h 5581650"/>
              <a:gd name="connsiteX3" fmla="*/ 0 w 12192000"/>
              <a:gd name="connsiteY3" fmla="*/ 5581650 h 5581650"/>
              <a:gd name="connsiteX4" fmla="*/ 0 w 12192000"/>
              <a:gd name="connsiteY4" fmla="*/ 0 h 5581650"/>
              <a:gd name="connsiteX0" fmla="*/ 0 w 12192000"/>
              <a:gd name="connsiteY0" fmla="*/ 0 h 5581650"/>
              <a:gd name="connsiteX1" fmla="*/ 12192000 w 12192000"/>
              <a:gd name="connsiteY1" fmla="*/ 0 h 5581650"/>
              <a:gd name="connsiteX2" fmla="*/ 12192000 w 12192000"/>
              <a:gd name="connsiteY2" fmla="*/ 5581650 h 5581650"/>
              <a:gd name="connsiteX3" fmla="*/ 12181490 w 12192000"/>
              <a:gd name="connsiteY3" fmla="*/ 5572672 h 5581650"/>
              <a:gd name="connsiteX4" fmla="*/ 0 w 12192000"/>
              <a:gd name="connsiteY4" fmla="*/ 5581650 h 5581650"/>
              <a:gd name="connsiteX5" fmla="*/ 0 w 12192000"/>
              <a:gd name="connsiteY5" fmla="*/ 0 h 5581650"/>
              <a:gd name="connsiteX0" fmla="*/ 0 w 12192000"/>
              <a:gd name="connsiteY0" fmla="*/ 0 h 5583182"/>
              <a:gd name="connsiteX1" fmla="*/ 12192000 w 12192000"/>
              <a:gd name="connsiteY1" fmla="*/ 0 h 5583182"/>
              <a:gd name="connsiteX2" fmla="*/ 12192000 w 12192000"/>
              <a:gd name="connsiteY2" fmla="*/ 5581650 h 5583182"/>
              <a:gd name="connsiteX3" fmla="*/ 10604938 w 12192000"/>
              <a:gd name="connsiteY3" fmla="*/ 5583182 h 5583182"/>
              <a:gd name="connsiteX4" fmla="*/ 0 w 12192000"/>
              <a:gd name="connsiteY4" fmla="*/ 5581650 h 5583182"/>
              <a:gd name="connsiteX5" fmla="*/ 0 w 12192000"/>
              <a:gd name="connsiteY5" fmla="*/ 0 h 5583182"/>
              <a:gd name="connsiteX0" fmla="*/ 0 w 12192000"/>
              <a:gd name="connsiteY0" fmla="*/ 0 h 5583182"/>
              <a:gd name="connsiteX1" fmla="*/ 12192000 w 12192000"/>
              <a:gd name="connsiteY1" fmla="*/ 0 h 5583182"/>
              <a:gd name="connsiteX2" fmla="*/ 12192000 w 12192000"/>
              <a:gd name="connsiteY2" fmla="*/ 3574174 h 5583182"/>
              <a:gd name="connsiteX3" fmla="*/ 10604938 w 12192000"/>
              <a:gd name="connsiteY3" fmla="*/ 5583182 h 5583182"/>
              <a:gd name="connsiteX4" fmla="*/ 0 w 12192000"/>
              <a:gd name="connsiteY4" fmla="*/ 5581650 h 5583182"/>
              <a:gd name="connsiteX5" fmla="*/ 0 w 12192000"/>
              <a:gd name="connsiteY5" fmla="*/ 0 h 5583182"/>
              <a:gd name="connsiteX0" fmla="*/ 0 w 12192000"/>
              <a:gd name="connsiteY0" fmla="*/ 0 h 5583182"/>
              <a:gd name="connsiteX1" fmla="*/ 12192000 w 12192000"/>
              <a:gd name="connsiteY1" fmla="*/ 0 h 5583182"/>
              <a:gd name="connsiteX2" fmla="*/ 12192000 w 12192000"/>
              <a:gd name="connsiteY2" fmla="*/ 3574174 h 5583182"/>
              <a:gd name="connsiteX3" fmla="*/ 10604938 w 12192000"/>
              <a:gd name="connsiteY3" fmla="*/ 5583182 h 5583182"/>
              <a:gd name="connsiteX4" fmla="*/ 0 w 12192000"/>
              <a:gd name="connsiteY4" fmla="*/ 5581650 h 5583182"/>
              <a:gd name="connsiteX5" fmla="*/ 0 w 12192000"/>
              <a:gd name="connsiteY5" fmla="*/ 0 h 5583182"/>
              <a:gd name="connsiteX0" fmla="*/ 0 w 12192000"/>
              <a:gd name="connsiteY0" fmla="*/ 0 h 5583182"/>
              <a:gd name="connsiteX1" fmla="*/ 12192000 w 12192000"/>
              <a:gd name="connsiteY1" fmla="*/ 0 h 5583182"/>
              <a:gd name="connsiteX2" fmla="*/ 12192000 w 12192000"/>
              <a:gd name="connsiteY2" fmla="*/ 3574174 h 5583182"/>
              <a:gd name="connsiteX3" fmla="*/ 10405241 w 12192000"/>
              <a:gd name="connsiteY3" fmla="*/ 5583182 h 5583182"/>
              <a:gd name="connsiteX4" fmla="*/ 0 w 12192000"/>
              <a:gd name="connsiteY4" fmla="*/ 5581650 h 5583182"/>
              <a:gd name="connsiteX5" fmla="*/ 0 w 12192000"/>
              <a:gd name="connsiteY5" fmla="*/ 0 h 5583182"/>
              <a:gd name="connsiteX0" fmla="*/ 0 w 12192000"/>
              <a:gd name="connsiteY0" fmla="*/ 0 h 5583182"/>
              <a:gd name="connsiteX1" fmla="*/ 12192000 w 12192000"/>
              <a:gd name="connsiteY1" fmla="*/ 0 h 5583182"/>
              <a:gd name="connsiteX2" fmla="*/ 12192000 w 12192000"/>
              <a:gd name="connsiteY2" fmla="*/ 3574174 h 5583182"/>
              <a:gd name="connsiteX3" fmla="*/ 10405241 w 12192000"/>
              <a:gd name="connsiteY3" fmla="*/ 5583182 h 5583182"/>
              <a:gd name="connsiteX4" fmla="*/ 0 w 12192000"/>
              <a:gd name="connsiteY4" fmla="*/ 5581650 h 5583182"/>
              <a:gd name="connsiteX5" fmla="*/ 0 w 12192000"/>
              <a:gd name="connsiteY5" fmla="*/ 0 h 558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583182">
                <a:moveTo>
                  <a:pt x="0" y="0"/>
                </a:moveTo>
                <a:lnTo>
                  <a:pt x="12192000" y="0"/>
                </a:lnTo>
                <a:lnTo>
                  <a:pt x="12192000" y="3574174"/>
                </a:lnTo>
                <a:cubicBezTo>
                  <a:pt x="12167475" y="5011098"/>
                  <a:pt x="11102427" y="5544133"/>
                  <a:pt x="10405241" y="5583182"/>
                </a:cubicBezTo>
                <a:lnTo>
                  <a:pt x="0" y="5581650"/>
                </a:lnTo>
                <a:lnTo>
                  <a:pt x="0" y="0"/>
                </a:lnTo>
                <a:close/>
              </a:path>
            </a:pathLst>
          </a:custGeom>
          <a:solidFill>
            <a:srgbClr val="535353"/>
          </a:solidFill>
        </p:spPr>
        <p:txBody>
          <a:bodyPr lIns="182880" tIns="182880" rIns="182880" anchor="t"/>
          <a:lstStyle>
            <a:lvl1pPr marL="6122988" indent="0">
              <a:lnSpc>
                <a:spcPct val="100000"/>
              </a:lnSpc>
              <a:spcBef>
                <a:spcPts val="0"/>
              </a:spcBef>
              <a:buFontTx/>
              <a:buNone/>
              <a:tabLst/>
              <a:defRPr lang="en-US" sz="1100" b="0" i="0">
                <a:solidFill>
                  <a:schemeClr val="accent1">
                    <a:lumMod val="60000"/>
                    <a:lumOff val="4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a:p>
            <a:endParaRPr lang="en-US" dirty="0"/>
          </a:p>
          <a:p>
            <a:r>
              <a:rPr lang="en-US" dirty="0"/>
              <a:t>To change the image</a:t>
            </a:r>
          </a:p>
          <a:p>
            <a:r>
              <a:rPr lang="en-US" dirty="0"/>
              <a:t>1. Click on this box</a:t>
            </a:r>
          </a:p>
          <a:p>
            <a:r>
              <a:rPr lang="en-US" dirty="0"/>
              <a:t>2. Right click and select Change Picture</a:t>
            </a:r>
            <a:br>
              <a:rPr lang="en-US" dirty="0"/>
            </a:br>
            <a:r>
              <a:rPr lang="en-US" dirty="0"/>
              <a:t>3. Choose an option from drop down menu, select image</a:t>
            </a:r>
            <a:br>
              <a:rPr lang="en-US" dirty="0"/>
            </a:br>
            <a:r>
              <a:rPr lang="en-US" dirty="0"/>
              <a:t>4. The new picture will appear in the slide</a:t>
            </a:r>
          </a:p>
        </p:txBody>
      </p:sp>
      <p:sp>
        <p:nvSpPr>
          <p:cNvPr id="9" name="Text Placeholder 7">
            <a:extLst>
              <a:ext uri="{FF2B5EF4-FFF2-40B4-BE49-F238E27FC236}">
                <a16:creationId xmlns:a16="http://schemas.microsoft.com/office/drawing/2014/main" id="{FDCBF59A-10AF-B824-4025-EC32C8A88850}"/>
              </a:ext>
            </a:extLst>
          </p:cNvPr>
          <p:cNvSpPr>
            <a:spLocks noGrp="1"/>
          </p:cNvSpPr>
          <p:nvPr>
            <p:ph type="body" sz="quarter" idx="13" hasCustomPrompt="1"/>
          </p:nvPr>
        </p:nvSpPr>
        <p:spPr>
          <a:xfrm>
            <a:off x="457200" y="3429000"/>
            <a:ext cx="5813635" cy="2140527"/>
          </a:xfrm>
          <a:prstGeom prst="rect">
            <a:avLst/>
          </a:prstGeom>
        </p:spPr>
        <p:txBody>
          <a:bodyPr lIns="0" tIns="0" rIns="0" bIns="0"/>
          <a:lstStyle>
            <a:lvl1pPr marL="0" indent="0" algn="l">
              <a:lnSpc>
                <a:spcPct val="100000"/>
              </a:lnSpc>
              <a:spcBef>
                <a:spcPts val="0"/>
              </a:spcBef>
              <a:buFontTx/>
              <a:buNone/>
              <a:defRPr sz="4200" b="1"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Presentation Name (key message)</a:t>
            </a:r>
          </a:p>
        </p:txBody>
      </p:sp>
      <p:sp>
        <p:nvSpPr>
          <p:cNvPr id="10" name="Text Placeholder 11">
            <a:extLst>
              <a:ext uri="{FF2B5EF4-FFF2-40B4-BE49-F238E27FC236}">
                <a16:creationId xmlns:a16="http://schemas.microsoft.com/office/drawing/2014/main" id="{81117F6D-E1B8-0607-926F-2F5DD744DED1}"/>
              </a:ext>
            </a:extLst>
          </p:cNvPr>
          <p:cNvSpPr>
            <a:spLocks noGrp="1"/>
          </p:cNvSpPr>
          <p:nvPr>
            <p:ph type="body" sz="quarter" idx="14" hasCustomPrompt="1"/>
          </p:nvPr>
        </p:nvSpPr>
        <p:spPr>
          <a:xfrm>
            <a:off x="457200" y="5770179"/>
            <a:ext cx="11277600" cy="462455"/>
          </a:xfrm>
          <a:prstGeom prst="rect">
            <a:avLst/>
          </a:prstGeom>
        </p:spPr>
        <p:txBody>
          <a:bodyPr lIns="0" tIns="0" rIns="0" bIns="0"/>
          <a:lstStyle>
            <a:lvl1pPr marL="0" indent="0">
              <a:buFontTx/>
              <a:buNone/>
              <a:defRPr sz="2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Presenter’s Name</a:t>
            </a:r>
          </a:p>
        </p:txBody>
      </p:sp>
      <p:sp>
        <p:nvSpPr>
          <p:cNvPr id="11" name="Text Placeholder 11">
            <a:extLst>
              <a:ext uri="{FF2B5EF4-FFF2-40B4-BE49-F238E27FC236}">
                <a16:creationId xmlns:a16="http://schemas.microsoft.com/office/drawing/2014/main" id="{EECDD007-DF75-34F2-F17B-8DF13B8042AB}"/>
              </a:ext>
            </a:extLst>
          </p:cNvPr>
          <p:cNvSpPr>
            <a:spLocks noGrp="1"/>
          </p:cNvSpPr>
          <p:nvPr>
            <p:ph type="body" sz="quarter" idx="15" hasCustomPrompt="1"/>
          </p:nvPr>
        </p:nvSpPr>
        <p:spPr>
          <a:xfrm>
            <a:off x="457200" y="6248400"/>
            <a:ext cx="11277600" cy="394710"/>
          </a:xfrm>
          <a:prstGeom prst="rect">
            <a:avLst/>
          </a:prstGeom>
        </p:spPr>
        <p:txBody>
          <a:bodyPr lIns="0" tIns="0" rIns="0" bIns="0"/>
          <a:lstStyle>
            <a:lvl1pPr marL="0" indent="0">
              <a:buFontTx/>
              <a:buNone/>
              <a:defRPr sz="1800">
                <a:solidFill>
                  <a:schemeClr val="tx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Month Year</a:t>
            </a:r>
          </a:p>
        </p:txBody>
      </p:sp>
      <p:sp>
        <p:nvSpPr>
          <p:cNvPr id="21" name="Text Placeholder 16">
            <a:extLst>
              <a:ext uri="{FF2B5EF4-FFF2-40B4-BE49-F238E27FC236}">
                <a16:creationId xmlns:a16="http://schemas.microsoft.com/office/drawing/2014/main" id="{9B53D582-46AF-26F1-094C-444FF8402498}"/>
              </a:ext>
            </a:extLst>
          </p:cNvPr>
          <p:cNvSpPr>
            <a:spLocks noGrp="1"/>
          </p:cNvSpPr>
          <p:nvPr>
            <p:ph type="body" sz="quarter" idx="19" hasCustomPrompt="1"/>
          </p:nvPr>
        </p:nvSpPr>
        <p:spPr>
          <a:xfrm>
            <a:off x="528638" y="287694"/>
            <a:ext cx="5670451" cy="1564849"/>
          </a:xfrm>
          <a:prstGeom prst="rect">
            <a:avLst/>
          </a:prstGeom>
          <a:blipFill>
            <a:blip r:embed="rId2"/>
            <a:stretch>
              <a:fillRect/>
            </a:stretch>
          </a:blipFill>
        </p:spPr>
        <p:txBody>
          <a:bodyPr/>
          <a:lstStyle>
            <a:lvl1pPr marL="0" indent="0">
              <a:buFont typeface="Arial" panose="020B0604020202020204" pitchFamily="34" charset="0"/>
              <a:buNone/>
              <a:defRPr/>
            </a:lvl1pPr>
          </a:lstStyle>
          <a:p>
            <a:pPr lvl="0"/>
            <a:r>
              <a:rPr lang="en-US" dirty="0"/>
              <a:t> </a:t>
            </a:r>
          </a:p>
        </p:txBody>
      </p:sp>
    </p:spTree>
    <p:extLst>
      <p:ext uri="{BB962C8B-B14F-4D97-AF65-F5344CB8AC3E}">
        <p14:creationId xmlns:p14="http://schemas.microsoft.com/office/powerpoint/2010/main" val="3055923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552">
          <p15:clr>
            <a:srgbClr val="FBAE40"/>
          </p15:clr>
        </p15:guide>
        <p15:guide id="5" pos="144">
          <p15:clr>
            <a:srgbClr val="FBAE40"/>
          </p15:clr>
        </p15:guide>
        <p15:guide id="6" pos="7392">
          <p15:clr>
            <a:srgbClr val="FBAE40"/>
          </p15:clr>
        </p15:guide>
        <p15:guide id="7" orient="horz" pos="192">
          <p15:clr>
            <a:srgbClr val="FBAE40"/>
          </p15:clr>
        </p15:guide>
        <p15:guide id="8" orient="horz" pos="288">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4653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F387C8-E1D5-664E-9853-ED950DA6BB96}"/>
              </a:ext>
            </a:extLst>
          </p:cNvPr>
          <p:cNvSpPr/>
          <p:nvPr userDrawn="1"/>
        </p:nvSpPr>
        <p:spPr>
          <a:xfrm>
            <a:off x="670560" y="457202"/>
            <a:ext cx="81280" cy="530225"/>
          </a:xfrm>
          <a:prstGeom prst="rect">
            <a:avLst/>
          </a:prstGeom>
          <a:solidFill>
            <a:srgbClr val="34589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Title 1">
            <a:extLst>
              <a:ext uri="{FF2B5EF4-FFF2-40B4-BE49-F238E27FC236}">
                <a16:creationId xmlns:a16="http://schemas.microsoft.com/office/drawing/2014/main" id="{F340B978-4E1E-1A47-85BA-6A8C7FDC33E2}"/>
              </a:ext>
            </a:extLst>
          </p:cNvPr>
          <p:cNvSpPr>
            <a:spLocks noGrp="1"/>
          </p:cNvSpPr>
          <p:nvPr>
            <p:ph type="title" hasCustomPrompt="1"/>
          </p:nvPr>
        </p:nvSpPr>
        <p:spPr>
          <a:xfrm>
            <a:off x="921173" y="426720"/>
            <a:ext cx="10363200" cy="1233488"/>
          </a:xfrm>
          <a:prstGeom prst="rect">
            <a:avLst/>
          </a:prstGeom>
        </p:spPr>
        <p:txBody>
          <a:bodyPr/>
          <a:lstStyle>
            <a:lvl1pPr>
              <a:defRPr b="1">
                <a:solidFill>
                  <a:srgbClr val="345893"/>
                </a:solidFill>
                <a:latin typeface="Arial" panose="020B0604020202020204" pitchFamily="34" charset="0"/>
                <a:cs typeface="Arial" panose="020B0604020202020204" pitchFamily="34" charset="0"/>
              </a:defRPr>
            </a:lvl1pPr>
          </a:lstStyle>
          <a:p>
            <a:r>
              <a:rPr lang="en-US" dirty="0"/>
              <a:t>Heading</a:t>
            </a:r>
          </a:p>
        </p:txBody>
      </p:sp>
      <p:sp>
        <p:nvSpPr>
          <p:cNvPr id="10" name="Content Placeholder 2">
            <a:extLst>
              <a:ext uri="{FF2B5EF4-FFF2-40B4-BE49-F238E27FC236}">
                <a16:creationId xmlns:a16="http://schemas.microsoft.com/office/drawing/2014/main" id="{AE0B1964-67CB-5446-8517-5E5C5BF9068B}"/>
              </a:ext>
            </a:extLst>
          </p:cNvPr>
          <p:cNvSpPr>
            <a:spLocks noGrp="1"/>
          </p:cNvSpPr>
          <p:nvPr>
            <p:ph idx="1" hasCustomPrompt="1"/>
          </p:nvPr>
        </p:nvSpPr>
        <p:spPr>
          <a:xfrm>
            <a:off x="921173" y="1950720"/>
            <a:ext cx="10363200" cy="354584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Single Column Bullet List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901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Pattern">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4ECFE9-133A-7C66-C9B8-BB578934BB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 b="1"/>
          <a:stretch/>
        </p:blipFill>
        <p:spPr>
          <a:xfrm>
            <a:off x="0" y="0"/>
            <a:ext cx="12192242" cy="6858000"/>
          </a:xfrm>
          <a:prstGeom prst="rect">
            <a:avLst/>
          </a:prstGeom>
        </p:spPr>
      </p:pic>
      <p:sp>
        <p:nvSpPr>
          <p:cNvPr id="7" name="Text Placeholder 7">
            <a:extLst>
              <a:ext uri="{FF2B5EF4-FFF2-40B4-BE49-F238E27FC236}">
                <a16:creationId xmlns:a16="http://schemas.microsoft.com/office/drawing/2014/main" id="{3A4F7613-8CC3-557A-017B-E9C554EF0C66}"/>
              </a:ext>
            </a:extLst>
          </p:cNvPr>
          <p:cNvSpPr>
            <a:spLocks noGrp="1"/>
          </p:cNvSpPr>
          <p:nvPr>
            <p:ph type="body" sz="quarter" idx="13" hasCustomPrompt="1"/>
          </p:nvPr>
        </p:nvSpPr>
        <p:spPr>
          <a:xfrm>
            <a:off x="457200" y="3099451"/>
            <a:ext cx="11277599" cy="1591819"/>
          </a:xfrm>
          <a:prstGeom prst="rect">
            <a:avLst/>
          </a:prstGeom>
        </p:spPr>
        <p:txBody>
          <a:bodyPr lIns="0" tIns="0" rIns="0" bIns="0"/>
          <a:lstStyle>
            <a:lvl1pPr marL="0" indent="0" algn="l">
              <a:lnSpc>
                <a:spcPct val="100000"/>
              </a:lnSpc>
              <a:buFontTx/>
              <a:buNone/>
              <a:defRPr sz="4400" b="1" i="0">
                <a:solidFill>
                  <a:schemeClr val="bg2"/>
                </a:solidFill>
                <a:latin typeface="Arial" panose="020B0604020202020204" pitchFamily="34" charset="0"/>
                <a:ea typeface="Noto Sans" panose="020B0502040504020204" pitchFamily="34" charset="0"/>
                <a:cs typeface="Arial" panose="020B0604020202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Divider Slide</a:t>
            </a:r>
          </a:p>
        </p:txBody>
      </p:sp>
      <p:sp>
        <p:nvSpPr>
          <p:cNvPr id="12" name="Slide Number Placeholder 2">
            <a:extLst>
              <a:ext uri="{FF2B5EF4-FFF2-40B4-BE49-F238E27FC236}">
                <a16:creationId xmlns:a16="http://schemas.microsoft.com/office/drawing/2014/main" id="{0D6456A9-1E47-7336-9DEC-62FD161AA2B9}"/>
              </a:ext>
            </a:extLst>
          </p:cNvPr>
          <p:cNvSpPr>
            <a:spLocks noGrp="1"/>
          </p:cNvSpPr>
          <p:nvPr>
            <p:ph type="sldNum" sz="quarter" idx="4"/>
          </p:nvPr>
        </p:nvSpPr>
        <p:spPr>
          <a:xfrm>
            <a:off x="11439525" y="6629400"/>
            <a:ext cx="530560" cy="228600"/>
          </a:xfrm>
          <a:prstGeom prst="rect">
            <a:avLst/>
          </a:prstGeom>
        </p:spPr>
        <p:txBody>
          <a:bodyPr vert="horz" lIns="0" tIns="0" rIns="0" bIns="0" rtlCol="0" anchor="t"/>
          <a:lstStyle>
            <a:lvl1pPr algn="r">
              <a:lnSpc>
                <a:spcPts val="860"/>
              </a:lnSpc>
              <a:defRPr sz="800" b="0" i="0">
                <a:solidFill>
                  <a:schemeClr val="tx1"/>
                </a:solidFill>
                <a:latin typeface="Arial" panose="020B0604020202020204" pitchFamily="34" charset="0"/>
                <a:ea typeface="Noto Sans" panose="020B0502040504020204" pitchFamily="34" charset="0"/>
                <a:cs typeface="Arial" panose="020B0604020202020204" pitchFamily="34" charset="0"/>
              </a:defRPr>
            </a:lvl1pPr>
          </a:lstStyle>
          <a:p>
            <a:fld id="{8148E2EE-6C46-F04C-BF90-DB01ADF91F9C}" type="slidenum">
              <a:rPr lang="en-US" smtClean="0"/>
              <a:pPr/>
              <a:t>‹#›</a:t>
            </a:fld>
            <a:endParaRPr lang="en-US" dirty="0"/>
          </a:p>
        </p:txBody>
      </p:sp>
      <p:grpSp>
        <p:nvGrpSpPr>
          <p:cNvPr id="2" name="Group 1">
            <a:extLst>
              <a:ext uri="{FF2B5EF4-FFF2-40B4-BE49-F238E27FC236}">
                <a16:creationId xmlns:a16="http://schemas.microsoft.com/office/drawing/2014/main" id="{B107F25A-953A-2813-6BD5-D90105EEF7A5}"/>
              </a:ext>
            </a:extLst>
          </p:cNvPr>
          <p:cNvGrpSpPr/>
          <p:nvPr userDrawn="1"/>
        </p:nvGrpSpPr>
        <p:grpSpPr>
          <a:xfrm>
            <a:off x="0" y="115479"/>
            <a:ext cx="11734800" cy="216292"/>
            <a:chOff x="0" y="115479"/>
            <a:chExt cx="11734800" cy="216292"/>
          </a:xfrm>
        </p:grpSpPr>
        <p:pic>
          <p:nvPicPr>
            <p:cNvPr id="3" name="Picture 2">
              <a:extLst>
                <a:ext uri="{FF2B5EF4-FFF2-40B4-BE49-F238E27FC236}">
                  <a16:creationId xmlns:a16="http://schemas.microsoft.com/office/drawing/2014/main" id="{0E38D31C-ED9A-92B3-F435-618EA43606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04476" y="115479"/>
              <a:ext cx="1330324" cy="216292"/>
            </a:xfrm>
            <a:prstGeom prst="rect">
              <a:avLst/>
            </a:prstGeom>
          </p:spPr>
        </p:pic>
        <p:pic>
          <p:nvPicPr>
            <p:cNvPr id="4" name="Picture 3">
              <a:extLst>
                <a:ext uri="{FF2B5EF4-FFF2-40B4-BE49-F238E27FC236}">
                  <a16:creationId xmlns:a16="http://schemas.microsoft.com/office/drawing/2014/main" id="{7D2A86BC-76AB-2ED5-4209-0D38EBEDB34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71"/>
            <a:stretch/>
          </p:blipFill>
          <p:spPr>
            <a:xfrm>
              <a:off x="0" y="117475"/>
              <a:ext cx="10311925" cy="213158"/>
            </a:xfrm>
            <a:prstGeom prst="rect">
              <a:avLst/>
            </a:prstGeom>
          </p:spPr>
        </p:pic>
      </p:grpSp>
    </p:spTree>
    <p:extLst>
      <p:ext uri="{BB962C8B-B14F-4D97-AF65-F5344CB8AC3E}">
        <p14:creationId xmlns:p14="http://schemas.microsoft.com/office/powerpoint/2010/main" val="9192344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5" pos="144">
          <p15:clr>
            <a:srgbClr val="FBAE40"/>
          </p15:clr>
        </p15:guide>
        <p15:guide id="6" pos="7392">
          <p15:clr>
            <a:srgbClr val="FBAE40"/>
          </p15:clr>
        </p15:guide>
        <p15:guide id="7" orient="horz" pos="240">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Photo">
    <p:bg>
      <p:bgPr>
        <a:solidFill>
          <a:schemeClr val="bg2"/>
        </a:solidFill>
        <a:effectLst/>
      </p:bgPr>
    </p:bg>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B3E5125C-D7BA-FB72-592F-E161A47BAFD4}"/>
              </a:ext>
            </a:extLst>
          </p:cNvPr>
          <p:cNvSpPr>
            <a:spLocks noGrp="1"/>
          </p:cNvSpPr>
          <p:nvPr>
            <p:ph type="pic" sz="quarter" idx="16"/>
          </p:nvPr>
        </p:nvSpPr>
        <p:spPr>
          <a:xfrm>
            <a:off x="0" y="0"/>
            <a:ext cx="12192000" cy="6858000"/>
          </a:xfrm>
          <a:prstGeom prst="rect">
            <a:avLst/>
          </a:prstGeom>
          <a:solidFill>
            <a:srgbClr val="535353"/>
          </a:solidFill>
        </p:spPr>
        <p:txBody>
          <a:bodyPr lIns="182880" tIns="182880" rIns="182880" anchor="t"/>
          <a:lstStyle>
            <a:lvl1pPr marL="6122988" indent="0">
              <a:lnSpc>
                <a:spcPct val="100000"/>
              </a:lnSpc>
              <a:spcBef>
                <a:spcPts val="0"/>
              </a:spcBef>
              <a:buFontTx/>
              <a:buNone/>
              <a:tabLst/>
              <a:defRPr lang="en-US" sz="1100" b="0" i="0">
                <a:solidFill>
                  <a:schemeClr val="accent1">
                    <a:lumMod val="60000"/>
                    <a:lumOff val="4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endParaRPr lang="en-US" dirty="0"/>
          </a:p>
          <a:p>
            <a:endParaRPr lang="en-US" dirty="0"/>
          </a:p>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a:p>
            <a:endParaRPr lang="en-US" dirty="0"/>
          </a:p>
          <a:p>
            <a:r>
              <a:rPr lang="en-US" dirty="0"/>
              <a:t>To change the image</a:t>
            </a:r>
          </a:p>
          <a:p>
            <a:r>
              <a:rPr lang="en-US" dirty="0"/>
              <a:t>1. Click on this box</a:t>
            </a:r>
          </a:p>
          <a:p>
            <a:r>
              <a:rPr lang="en-US" dirty="0"/>
              <a:t>2. Right click and select Change Picture</a:t>
            </a:r>
            <a:br>
              <a:rPr lang="en-US" dirty="0"/>
            </a:br>
            <a:r>
              <a:rPr lang="en-US" dirty="0"/>
              <a:t>3. Choose an option from drop down menu, select image</a:t>
            </a:r>
            <a:br>
              <a:rPr lang="en-US" dirty="0"/>
            </a:br>
            <a:r>
              <a:rPr lang="en-US" dirty="0"/>
              <a:t>4. The new picture will appear in the slide</a:t>
            </a:r>
          </a:p>
        </p:txBody>
      </p:sp>
      <p:sp>
        <p:nvSpPr>
          <p:cNvPr id="2" name="Slide Number Placeholder 2">
            <a:extLst>
              <a:ext uri="{FF2B5EF4-FFF2-40B4-BE49-F238E27FC236}">
                <a16:creationId xmlns:a16="http://schemas.microsoft.com/office/drawing/2014/main" id="{AECD6F58-C88F-9B5E-4A67-6A6FC0793F85}"/>
              </a:ext>
            </a:extLst>
          </p:cNvPr>
          <p:cNvSpPr>
            <a:spLocks noGrp="1"/>
          </p:cNvSpPr>
          <p:nvPr>
            <p:ph type="sldNum" sz="quarter" idx="4"/>
          </p:nvPr>
        </p:nvSpPr>
        <p:spPr>
          <a:xfrm>
            <a:off x="11439525" y="6629400"/>
            <a:ext cx="530560" cy="228600"/>
          </a:xfrm>
          <a:prstGeom prst="rect">
            <a:avLst/>
          </a:prstGeom>
        </p:spPr>
        <p:txBody>
          <a:bodyPr vert="horz" lIns="0" tIns="0" rIns="0" bIns="0" rtlCol="0" anchor="t"/>
          <a:lstStyle>
            <a:lvl1pPr algn="r">
              <a:lnSpc>
                <a:spcPts val="860"/>
              </a:lnSpc>
              <a:defRPr sz="800" b="0" i="0">
                <a:solidFill>
                  <a:schemeClr val="bg2"/>
                </a:solidFill>
                <a:latin typeface="Arial" panose="020B0604020202020204" pitchFamily="34" charset="0"/>
                <a:ea typeface="Noto Sans" panose="020B0502040504020204" pitchFamily="34" charset="0"/>
                <a:cs typeface="Arial" panose="020B0604020202020204" pitchFamily="34" charset="0"/>
              </a:defRPr>
            </a:lvl1pPr>
          </a:lstStyle>
          <a:p>
            <a:fld id="{8148E2EE-6C46-F04C-BF90-DB01ADF91F9C}" type="slidenum">
              <a:rPr lang="en-US" smtClean="0"/>
              <a:pPr/>
              <a:t>‹#›</a:t>
            </a:fld>
            <a:endParaRPr lang="en-US" dirty="0"/>
          </a:p>
        </p:txBody>
      </p:sp>
      <p:sp>
        <p:nvSpPr>
          <p:cNvPr id="7" name="Text Placeholder 7">
            <a:extLst>
              <a:ext uri="{FF2B5EF4-FFF2-40B4-BE49-F238E27FC236}">
                <a16:creationId xmlns:a16="http://schemas.microsoft.com/office/drawing/2014/main" id="{C7FD2D04-4EE4-5372-7DAD-19E16BAC26C0}"/>
              </a:ext>
            </a:extLst>
          </p:cNvPr>
          <p:cNvSpPr>
            <a:spLocks noGrp="1"/>
          </p:cNvSpPr>
          <p:nvPr>
            <p:ph type="body" sz="quarter" idx="13" hasCustomPrompt="1"/>
          </p:nvPr>
        </p:nvSpPr>
        <p:spPr>
          <a:xfrm>
            <a:off x="457200" y="3099451"/>
            <a:ext cx="11277599" cy="1591819"/>
          </a:xfrm>
          <a:prstGeom prst="rect">
            <a:avLst/>
          </a:prstGeom>
        </p:spPr>
        <p:txBody>
          <a:bodyPr lIns="0" tIns="0" rIns="0" bIns="0"/>
          <a:lstStyle>
            <a:lvl1pPr marL="0" indent="0" algn="l">
              <a:lnSpc>
                <a:spcPct val="100000"/>
              </a:lnSpc>
              <a:buFontTx/>
              <a:buNone/>
              <a:defRPr sz="4400" b="1" i="0">
                <a:solidFill>
                  <a:schemeClr val="bg2"/>
                </a:solidFill>
                <a:latin typeface="Arial" panose="020B0604020202020204" pitchFamily="34" charset="0"/>
                <a:ea typeface="Noto Sans" panose="020B0502040504020204" pitchFamily="34" charset="0"/>
                <a:cs typeface="Arial" panose="020B0604020202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Divider Photo Slide</a:t>
            </a:r>
          </a:p>
        </p:txBody>
      </p:sp>
      <p:sp>
        <p:nvSpPr>
          <p:cNvPr id="19" name="Text Placeholder 12">
            <a:extLst>
              <a:ext uri="{FF2B5EF4-FFF2-40B4-BE49-F238E27FC236}">
                <a16:creationId xmlns:a16="http://schemas.microsoft.com/office/drawing/2014/main" id="{5E931DE0-A4C6-6668-EBD7-C277A644F1DD}"/>
              </a:ext>
            </a:extLst>
          </p:cNvPr>
          <p:cNvSpPr>
            <a:spLocks noGrp="1"/>
          </p:cNvSpPr>
          <p:nvPr>
            <p:ph type="body" sz="quarter" idx="17" hasCustomPrompt="1"/>
          </p:nvPr>
        </p:nvSpPr>
        <p:spPr>
          <a:xfrm>
            <a:off x="8708" y="114382"/>
            <a:ext cx="11724167" cy="22326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032904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552">
          <p15:clr>
            <a:srgbClr val="FBAE40"/>
          </p15:clr>
        </p15:guide>
        <p15:guide id="5" pos="144">
          <p15:clr>
            <a:srgbClr val="FBAE40"/>
          </p15:clr>
        </p15:guide>
        <p15:guide id="6" pos="7392">
          <p15:clr>
            <a:srgbClr val="FBAE40"/>
          </p15:clr>
        </p15:guide>
        <p15:guide id="7" orient="horz" pos="192">
          <p15:clr>
            <a:srgbClr val="FBAE40"/>
          </p15:clr>
        </p15:guide>
        <p15:guide id="8" orient="horz" pos="288">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mall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6A3D15D-21BE-885E-CCF0-F7674A36AC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242" cy="6857999"/>
          </a:xfrm>
          <a:prstGeom prst="rect">
            <a:avLst/>
          </a:prstGeom>
        </p:spPr>
      </p:pic>
      <p:sp>
        <p:nvSpPr>
          <p:cNvPr id="9" name="Text Placeholder 7">
            <a:extLst>
              <a:ext uri="{FF2B5EF4-FFF2-40B4-BE49-F238E27FC236}">
                <a16:creationId xmlns:a16="http://schemas.microsoft.com/office/drawing/2014/main" id="{FDCBF59A-10AF-B824-4025-EC32C8A88850}"/>
              </a:ext>
            </a:extLst>
          </p:cNvPr>
          <p:cNvSpPr>
            <a:spLocks noGrp="1"/>
          </p:cNvSpPr>
          <p:nvPr>
            <p:ph type="body" sz="quarter" idx="13" hasCustomPrompt="1"/>
          </p:nvPr>
        </p:nvSpPr>
        <p:spPr>
          <a:xfrm>
            <a:off x="457201" y="3429000"/>
            <a:ext cx="5734050" cy="2140527"/>
          </a:xfrm>
          <a:prstGeom prst="rect">
            <a:avLst/>
          </a:prstGeom>
        </p:spPr>
        <p:txBody>
          <a:bodyPr lIns="0" tIns="0" rIns="0" bIns="0"/>
          <a:lstStyle>
            <a:lvl1pPr marL="0" indent="0" algn="l">
              <a:lnSpc>
                <a:spcPct val="100000"/>
              </a:lnSpc>
              <a:spcBef>
                <a:spcPts val="0"/>
              </a:spcBef>
              <a:buFontTx/>
              <a:buNone/>
              <a:defRPr sz="4200" b="1"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Presentation Name (key message)</a:t>
            </a:r>
          </a:p>
        </p:txBody>
      </p:sp>
      <p:sp>
        <p:nvSpPr>
          <p:cNvPr id="10" name="Text Placeholder 11">
            <a:extLst>
              <a:ext uri="{FF2B5EF4-FFF2-40B4-BE49-F238E27FC236}">
                <a16:creationId xmlns:a16="http://schemas.microsoft.com/office/drawing/2014/main" id="{81117F6D-E1B8-0607-926F-2F5DD744DED1}"/>
              </a:ext>
            </a:extLst>
          </p:cNvPr>
          <p:cNvSpPr>
            <a:spLocks noGrp="1"/>
          </p:cNvSpPr>
          <p:nvPr>
            <p:ph type="body" sz="quarter" idx="14" hasCustomPrompt="1"/>
          </p:nvPr>
        </p:nvSpPr>
        <p:spPr>
          <a:xfrm>
            <a:off x="457200" y="5674929"/>
            <a:ext cx="11277600" cy="462455"/>
          </a:xfrm>
          <a:prstGeom prst="rect">
            <a:avLst/>
          </a:prstGeom>
        </p:spPr>
        <p:txBody>
          <a:bodyPr lIns="0" tIns="0" rIns="0" bIns="0"/>
          <a:lstStyle>
            <a:lvl1pPr marL="0" indent="0">
              <a:buFontTx/>
              <a:buNone/>
              <a:defRPr sz="2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Presenter’s Name</a:t>
            </a:r>
          </a:p>
        </p:txBody>
      </p:sp>
      <p:sp>
        <p:nvSpPr>
          <p:cNvPr id="11" name="Text Placeholder 11">
            <a:extLst>
              <a:ext uri="{FF2B5EF4-FFF2-40B4-BE49-F238E27FC236}">
                <a16:creationId xmlns:a16="http://schemas.microsoft.com/office/drawing/2014/main" id="{EECDD007-DF75-34F2-F17B-8DF13B8042AB}"/>
              </a:ext>
            </a:extLst>
          </p:cNvPr>
          <p:cNvSpPr>
            <a:spLocks noGrp="1"/>
          </p:cNvSpPr>
          <p:nvPr>
            <p:ph type="body" sz="quarter" idx="15" hasCustomPrompt="1"/>
          </p:nvPr>
        </p:nvSpPr>
        <p:spPr>
          <a:xfrm>
            <a:off x="457200" y="6172200"/>
            <a:ext cx="11277600" cy="394710"/>
          </a:xfrm>
          <a:prstGeom prst="rect">
            <a:avLst/>
          </a:prstGeom>
        </p:spPr>
        <p:txBody>
          <a:bodyPr lIns="0" tIns="0" rIns="0" bIns="0"/>
          <a:lstStyle>
            <a:lvl1pPr marL="0" indent="0">
              <a:buFontTx/>
              <a:buNone/>
              <a:defRPr sz="1800">
                <a:solidFill>
                  <a:schemeClr val="tx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Month Year</a:t>
            </a:r>
          </a:p>
        </p:txBody>
      </p:sp>
      <p:pic>
        <p:nvPicPr>
          <p:cNvPr id="3" name="Picture 2" descr="A picture containing text&#10;&#10;Description automatically generated">
            <a:extLst>
              <a:ext uri="{FF2B5EF4-FFF2-40B4-BE49-F238E27FC236}">
                <a16:creationId xmlns:a16="http://schemas.microsoft.com/office/drawing/2014/main" id="{A579FA1E-7613-DBA2-E592-E078025CE17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2485" y="260387"/>
            <a:ext cx="5670451" cy="1569549"/>
          </a:xfrm>
          <a:prstGeom prst="rect">
            <a:avLst/>
          </a:prstGeom>
        </p:spPr>
      </p:pic>
      <p:sp useBgFill="1">
        <p:nvSpPr>
          <p:cNvPr id="2" name="Picture Placeholder 8">
            <a:extLst>
              <a:ext uri="{FF2B5EF4-FFF2-40B4-BE49-F238E27FC236}">
                <a16:creationId xmlns:a16="http://schemas.microsoft.com/office/drawing/2014/main" id="{D5BAE90E-DFC6-67CB-98C0-3C844B58E976}"/>
              </a:ext>
            </a:extLst>
          </p:cNvPr>
          <p:cNvSpPr>
            <a:spLocks noGrp="1"/>
          </p:cNvSpPr>
          <p:nvPr>
            <p:ph type="pic" sz="quarter" idx="18" hasCustomPrompt="1"/>
          </p:nvPr>
        </p:nvSpPr>
        <p:spPr>
          <a:xfrm>
            <a:off x="6571621" y="0"/>
            <a:ext cx="5315577" cy="6531429"/>
          </a:xfrm>
          <a:prstGeom prst="round2DiagRect">
            <a:avLst/>
          </a:prstGeom>
        </p:spPr>
        <p:txBody>
          <a:bodyPr lIns="182880" tIns="182880" rIns="182880" anchor="t"/>
          <a:lstStyle>
            <a:lvl1pPr marL="0" indent="0" algn="l">
              <a:lnSpc>
                <a:spcPct val="100000"/>
              </a:lnSpc>
              <a:spcBef>
                <a:spcPts val="0"/>
              </a:spcBef>
              <a:spcAft>
                <a:spcPts val="0"/>
              </a:spcAft>
              <a:buFont typeface="+mj-lt"/>
              <a:buNone/>
              <a:defRPr sz="1100" b="0" i="0">
                <a:solidFill>
                  <a:schemeClr val="accent1">
                    <a:lumMod val="40000"/>
                    <a:lumOff val="60000"/>
                    <a:alpha val="30000"/>
                  </a:schemeClr>
                </a:solidFill>
                <a:latin typeface="Arial" panose="020B0604020202020204" pitchFamily="34" charset="0"/>
                <a:ea typeface="Noto Sans" panose="020B0502040504020204" pitchFamily="34" charset="0"/>
                <a:cs typeface="Arial" panose="020B0604020202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a:p>
            <a:endParaRPr lang="en-US" dirty="0"/>
          </a:p>
          <a:p>
            <a:r>
              <a:rPr lang="en-US" dirty="0"/>
              <a:t>To change the image</a:t>
            </a:r>
          </a:p>
          <a:p>
            <a:r>
              <a:rPr lang="en-US" dirty="0"/>
              <a:t>1. Click on this box</a:t>
            </a:r>
          </a:p>
          <a:p>
            <a:r>
              <a:rPr lang="en-US" dirty="0"/>
              <a:t>2. Right click and select Change Picture</a:t>
            </a:r>
            <a:br>
              <a:rPr lang="en-US" dirty="0"/>
            </a:br>
            <a:r>
              <a:rPr lang="en-US" dirty="0"/>
              <a:t>3. Choose an option from drop down menu, select image</a:t>
            </a:r>
            <a:br>
              <a:rPr lang="en-US" dirty="0"/>
            </a:br>
            <a:r>
              <a:rPr lang="en-US" dirty="0"/>
              <a:t>4. The new picture will appear in the slide</a:t>
            </a:r>
          </a:p>
        </p:txBody>
      </p:sp>
    </p:spTree>
    <p:extLst>
      <p:ext uri="{BB962C8B-B14F-4D97-AF65-F5344CB8AC3E}">
        <p14:creationId xmlns:p14="http://schemas.microsoft.com/office/powerpoint/2010/main" val="3231925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552">
          <p15:clr>
            <a:srgbClr val="FBAE40"/>
          </p15:clr>
        </p15:guide>
        <p15:guide id="5" pos="144">
          <p15:clr>
            <a:srgbClr val="FBAE40"/>
          </p15:clr>
        </p15:guide>
        <p15:guide id="6" pos="7392">
          <p15:clr>
            <a:srgbClr val="FBAE40"/>
          </p15:clr>
        </p15:guide>
        <p15:guide id="7" orient="horz" pos="192">
          <p15:clr>
            <a:srgbClr val="FBAE40"/>
          </p15:clr>
        </p15:guide>
        <p15:guide id="8" orient="horz" pos="288">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White">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B3E5125C-D7BA-FB72-592F-E161A47BAFD4}"/>
              </a:ext>
            </a:extLst>
          </p:cNvPr>
          <p:cNvSpPr>
            <a:spLocks noGrp="1"/>
          </p:cNvSpPr>
          <p:nvPr>
            <p:ph type="pic" sz="quarter" idx="16" hasCustomPrompt="1"/>
          </p:nvPr>
        </p:nvSpPr>
        <p:spPr>
          <a:xfrm>
            <a:off x="0" y="-12700"/>
            <a:ext cx="12192000" cy="5583182"/>
          </a:xfrm>
          <a:custGeom>
            <a:avLst/>
            <a:gdLst>
              <a:gd name="connsiteX0" fmla="*/ 0 w 12192000"/>
              <a:gd name="connsiteY0" fmla="*/ 0 h 5581650"/>
              <a:gd name="connsiteX1" fmla="*/ 12192000 w 12192000"/>
              <a:gd name="connsiteY1" fmla="*/ 0 h 5581650"/>
              <a:gd name="connsiteX2" fmla="*/ 12192000 w 12192000"/>
              <a:gd name="connsiteY2" fmla="*/ 5581650 h 5581650"/>
              <a:gd name="connsiteX3" fmla="*/ 0 w 12192000"/>
              <a:gd name="connsiteY3" fmla="*/ 5581650 h 5581650"/>
              <a:gd name="connsiteX4" fmla="*/ 0 w 12192000"/>
              <a:gd name="connsiteY4" fmla="*/ 0 h 5581650"/>
              <a:gd name="connsiteX0" fmla="*/ 0 w 12192000"/>
              <a:gd name="connsiteY0" fmla="*/ 0 h 5581650"/>
              <a:gd name="connsiteX1" fmla="*/ 12192000 w 12192000"/>
              <a:gd name="connsiteY1" fmla="*/ 0 h 5581650"/>
              <a:gd name="connsiteX2" fmla="*/ 12192000 w 12192000"/>
              <a:gd name="connsiteY2" fmla="*/ 5581650 h 5581650"/>
              <a:gd name="connsiteX3" fmla="*/ 12181490 w 12192000"/>
              <a:gd name="connsiteY3" fmla="*/ 5572672 h 5581650"/>
              <a:gd name="connsiteX4" fmla="*/ 0 w 12192000"/>
              <a:gd name="connsiteY4" fmla="*/ 5581650 h 5581650"/>
              <a:gd name="connsiteX5" fmla="*/ 0 w 12192000"/>
              <a:gd name="connsiteY5" fmla="*/ 0 h 5581650"/>
              <a:gd name="connsiteX0" fmla="*/ 0 w 12192000"/>
              <a:gd name="connsiteY0" fmla="*/ 0 h 5583182"/>
              <a:gd name="connsiteX1" fmla="*/ 12192000 w 12192000"/>
              <a:gd name="connsiteY1" fmla="*/ 0 h 5583182"/>
              <a:gd name="connsiteX2" fmla="*/ 12192000 w 12192000"/>
              <a:gd name="connsiteY2" fmla="*/ 5581650 h 5583182"/>
              <a:gd name="connsiteX3" fmla="*/ 10604938 w 12192000"/>
              <a:gd name="connsiteY3" fmla="*/ 5583182 h 5583182"/>
              <a:gd name="connsiteX4" fmla="*/ 0 w 12192000"/>
              <a:gd name="connsiteY4" fmla="*/ 5581650 h 5583182"/>
              <a:gd name="connsiteX5" fmla="*/ 0 w 12192000"/>
              <a:gd name="connsiteY5" fmla="*/ 0 h 5583182"/>
              <a:gd name="connsiteX0" fmla="*/ 0 w 12192000"/>
              <a:gd name="connsiteY0" fmla="*/ 0 h 5583182"/>
              <a:gd name="connsiteX1" fmla="*/ 12192000 w 12192000"/>
              <a:gd name="connsiteY1" fmla="*/ 0 h 5583182"/>
              <a:gd name="connsiteX2" fmla="*/ 12192000 w 12192000"/>
              <a:gd name="connsiteY2" fmla="*/ 3574174 h 5583182"/>
              <a:gd name="connsiteX3" fmla="*/ 10604938 w 12192000"/>
              <a:gd name="connsiteY3" fmla="*/ 5583182 h 5583182"/>
              <a:gd name="connsiteX4" fmla="*/ 0 w 12192000"/>
              <a:gd name="connsiteY4" fmla="*/ 5581650 h 5583182"/>
              <a:gd name="connsiteX5" fmla="*/ 0 w 12192000"/>
              <a:gd name="connsiteY5" fmla="*/ 0 h 5583182"/>
              <a:gd name="connsiteX0" fmla="*/ 0 w 12192000"/>
              <a:gd name="connsiteY0" fmla="*/ 0 h 5583182"/>
              <a:gd name="connsiteX1" fmla="*/ 12192000 w 12192000"/>
              <a:gd name="connsiteY1" fmla="*/ 0 h 5583182"/>
              <a:gd name="connsiteX2" fmla="*/ 12192000 w 12192000"/>
              <a:gd name="connsiteY2" fmla="*/ 3574174 h 5583182"/>
              <a:gd name="connsiteX3" fmla="*/ 10604938 w 12192000"/>
              <a:gd name="connsiteY3" fmla="*/ 5583182 h 5583182"/>
              <a:gd name="connsiteX4" fmla="*/ 0 w 12192000"/>
              <a:gd name="connsiteY4" fmla="*/ 5581650 h 5583182"/>
              <a:gd name="connsiteX5" fmla="*/ 0 w 12192000"/>
              <a:gd name="connsiteY5" fmla="*/ 0 h 5583182"/>
              <a:gd name="connsiteX0" fmla="*/ 0 w 12192000"/>
              <a:gd name="connsiteY0" fmla="*/ 0 h 5583182"/>
              <a:gd name="connsiteX1" fmla="*/ 12192000 w 12192000"/>
              <a:gd name="connsiteY1" fmla="*/ 0 h 5583182"/>
              <a:gd name="connsiteX2" fmla="*/ 12192000 w 12192000"/>
              <a:gd name="connsiteY2" fmla="*/ 3574174 h 5583182"/>
              <a:gd name="connsiteX3" fmla="*/ 10405241 w 12192000"/>
              <a:gd name="connsiteY3" fmla="*/ 5583182 h 5583182"/>
              <a:gd name="connsiteX4" fmla="*/ 0 w 12192000"/>
              <a:gd name="connsiteY4" fmla="*/ 5581650 h 5583182"/>
              <a:gd name="connsiteX5" fmla="*/ 0 w 12192000"/>
              <a:gd name="connsiteY5" fmla="*/ 0 h 5583182"/>
              <a:gd name="connsiteX0" fmla="*/ 0 w 12192000"/>
              <a:gd name="connsiteY0" fmla="*/ 0 h 5583182"/>
              <a:gd name="connsiteX1" fmla="*/ 12192000 w 12192000"/>
              <a:gd name="connsiteY1" fmla="*/ 0 h 5583182"/>
              <a:gd name="connsiteX2" fmla="*/ 12192000 w 12192000"/>
              <a:gd name="connsiteY2" fmla="*/ 3574174 h 5583182"/>
              <a:gd name="connsiteX3" fmla="*/ 10405241 w 12192000"/>
              <a:gd name="connsiteY3" fmla="*/ 5583182 h 5583182"/>
              <a:gd name="connsiteX4" fmla="*/ 0 w 12192000"/>
              <a:gd name="connsiteY4" fmla="*/ 5581650 h 5583182"/>
              <a:gd name="connsiteX5" fmla="*/ 0 w 12192000"/>
              <a:gd name="connsiteY5" fmla="*/ 0 h 558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583182">
                <a:moveTo>
                  <a:pt x="0" y="0"/>
                </a:moveTo>
                <a:lnTo>
                  <a:pt x="12192000" y="0"/>
                </a:lnTo>
                <a:lnTo>
                  <a:pt x="12192000" y="3574174"/>
                </a:lnTo>
                <a:cubicBezTo>
                  <a:pt x="12167475" y="5011098"/>
                  <a:pt x="11102427" y="5544133"/>
                  <a:pt x="10405241" y="5583182"/>
                </a:cubicBezTo>
                <a:lnTo>
                  <a:pt x="0" y="5581650"/>
                </a:lnTo>
                <a:lnTo>
                  <a:pt x="0" y="0"/>
                </a:lnTo>
                <a:close/>
              </a:path>
            </a:pathLst>
          </a:custGeom>
          <a:solidFill>
            <a:srgbClr val="535353"/>
          </a:solidFill>
        </p:spPr>
        <p:txBody>
          <a:bodyPr lIns="182880" tIns="182880" rIns="182880" anchor="t"/>
          <a:lstStyle>
            <a:lvl1pPr marL="6122988" indent="0">
              <a:spcBef>
                <a:spcPts val="0"/>
              </a:spcBef>
              <a:buFontTx/>
              <a:buNone/>
              <a:tabLst/>
              <a:defRPr lang="en-US" sz="1100" b="0" i="0">
                <a:solidFill>
                  <a:schemeClr val="accent1">
                    <a:lumMod val="60000"/>
                    <a:lumOff val="4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a:p>
            <a:endParaRPr lang="en-US" dirty="0"/>
          </a:p>
          <a:p>
            <a:r>
              <a:rPr lang="en-US" dirty="0"/>
              <a:t>To change the image</a:t>
            </a:r>
          </a:p>
          <a:p>
            <a:r>
              <a:rPr lang="en-US" dirty="0"/>
              <a:t>1. Click on this box</a:t>
            </a:r>
          </a:p>
          <a:p>
            <a:r>
              <a:rPr lang="en-US" dirty="0"/>
              <a:t>2. Right click and select Change Picture</a:t>
            </a:r>
            <a:br>
              <a:rPr lang="en-US" dirty="0"/>
            </a:br>
            <a:r>
              <a:rPr lang="en-US" dirty="0"/>
              <a:t>3. Choose an option from drop down menu, select image</a:t>
            </a:r>
            <a:br>
              <a:rPr lang="en-US" dirty="0"/>
            </a:br>
            <a:r>
              <a:rPr lang="en-US" dirty="0"/>
              <a:t>4. The new picture will appear in the slide</a:t>
            </a:r>
          </a:p>
        </p:txBody>
      </p:sp>
      <p:sp>
        <p:nvSpPr>
          <p:cNvPr id="9" name="Text Placeholder 7">
            <a:extLst>
              <a:ext uri="{FF2B5EF4-FFF2-40B4-BE49-F238E27FC236}">
                <a16:creationId xmlns:a16="http://schemas.microsoft.com/office/drawing/2014/main" id="{FDCBF59A-10AF-B824-4025-EC32C8A88850}"/>
              </a:ext>
            </a:extLst>
          </p:cNvPr>
          <p:cNvSpPr>
            <a:spLocks noGrp="1"/>
          </p:cNvSpPr>
          <p:nvPr>
            <p:ph type="body" sz="quarter" idx="13" hasCustomPrompt="1"/>
          </p:nvPr>
        </p:nvSpPr>
        <p:spPr>
          <a:xfrm>
            <a:off x="457200" y="3429000"/>
            <a:ext cx="11277601" cy="2140527"/>
          </a:xfrm>
          <a:prstGeom prst="rect">
            <a:avLst/>
          </a:prstGeom>
        </p:spPr>
        <p:txBody>
          <a:bodyPr lIns="0" tIns="0" rIns="0" bIns="0"/>
          <a:lstStyle>
            <a:lvl1pPr marL="0" indent="0" algn="l">
              <a:lnSpc>
                <a:spcPct val="100000"/>
              </a:lnSpc>
              <a:spcBef>
                <a:spcPts val="0"/>
              </a:spcBef>
              <a:buFontTx/>
              <a:buNone/>
              <a:defRPr sz="4200" b="1" i="0">
                <a:solidFill>
                  <a:schemeClr val="bg2"/>
                </a:solidFill>
                <a:latin typeface="Arial" panose="020B0604020202020204" pitchFamily="34" charset="0"/>
                <a:ea typeface="Noto Sans" panose="020B0502040504020204" pitchFamily="34" charset="0"/>
                <a:cs typeface="Arial" panose="020B0604020202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Presentation Name (Key message)</a:t>
            </a:r>
          </a:p>
        </p:txBody>
      </p:sp>
      <p:sp>
        <p:nvSpPr>
          <p:cNvPr id="10" name="Text Placeholder 11">
            <a:extLst>
              <a:ext uri="{FF2B5EF4-FFF2-40B4-BE49-F238E27FC236}">
                <a16:creationId xmlns:a16="http://schemas.microsoft.com/office/drawing/2014/main" id="{81117F6D-E1B8-0607-926F-2F5DD744DED1}"/>
              </a:ext>
            </a:extLst>
          </p:cNvPr>
          <p:cNvSpPr>
            <a:spLocks noGrp="1"/>
          </p:cNvSpPr>
          <p:nvPr>
            <p:ph type="body" sz="quarter" idx="14" hasCustomPrompt="1"/>
          </p:nvPr>
        </p:nvSpPr>
        <p:spPr>
          <a:xfrm>
            <a:off x="457200" y="5770179"/>
            <a:ext cx="11277600" cy="462455"/>
          </a:xfrm>
          <a:prstGeom prst="rect">
            <a:avLst/>
          </a:prstGeom>
        </p:spPr>
        <p:txBody>
          <a:bodyPr lIns="0" tIns="0" rIns="0" bIns="0"/>
          <a:lstStyle>
            <a:lvl1pPr marL="0" indent="0">
              <a:buFontTx/>
              <a:buNone/>
              <a:defRPr sz="2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Presenter’s Name</a:t>
            </a:r>
          </a:p>
        </p:txBody>
      </p:sp>
      <p:sp>
        <p:nvSpPr>
          <p:cNvPr id="11" name="Text Placeholder 11">
            <a:extLst>
              <a:ext uri="{FF2B5EF4-FFF2-40B4-BE49-F238E27FC236}">
                <a16:creationId xmlns:a16="http://schemas.microsoft.com/office/drawing/2014/main" id="{EECDD007-DF75-34F2-F17B-8DF13B8042AB}"/>
              </a:ext>
            </a:extLst>
          </p:cNvPr>
          <p:cNvSpPr>
            <a:spLocks noGrp="1"/>
          </p:cNvSpPr>
          <p:nvPr>
            <p:ph type="body" sz="quarter" idx="15" hasCustomPrompt="1"/>
          </p:nvPr>
        </p:nvSpPr>
        <p:spPr>
          <a:xfrm>
            <a:off x="457200" y="6248400"/>
            <a:ext cx="11277600" cy="394710"/>
          </a:xfrm>
          <a:prstGeom prst="rect">
            <a:avLst/>
          </a:prstGeom>
        </p:spPr>
        <p:txBody>
          <a:bodyPr lIns="0" tIns="0" rIns="0" bIns="0"/>
          <a:lstStyle>
            <a:lvl1pPr marL="0" indent="0">
              <a:buFontTx/>
              <a:buNone/>
              <a:defRPr sz="1800">
                <a:solidFill>
                  <a:schemeClr val="tx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Month Year</a:t>
            </a:r>
          </a:p>
        </p:txBody>
      </p:sp>
      <p:sp>
        <p:nvSpPr>
          <p:cNvPr id="18" name="Text Placeholder 16">
            <a:extLst>
              <a:ext uri="{FF2B5EF4-FFF2-40B4-BE49-F238E27FC236}">
                <a16:creationId xmlns:a16="http://schemas.microsoft.com/office/drawing/2014/main" id="{2888067A-5AF5-64F9-12ED-4321AC41E80C}"/>
              </a:ext>
            </a:extLst>
          </p:cNvPr>
          <p:cNvSpPr>
            <a:spLocks noGrp="1"/>
          </p:cNvSpPr>
          <p:nvPr>
            <p:ph type="body" sz="quarter" idx="17" hasCustomPrompt="1"/>
          </p:nvPr>
        </p:nvSpPr>
        <p:spPr>
          <a:xfrm>
            <a:off x="452485" y="311085"/>
            <a:ext cx="5670451" cy="156484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en-US" dirty="0"/>
              <a:t> </a:t>
            </a:r>
          </a:p>
        </p:txBody>
      </p:sp>
    </p:spTree>
    <p:extLst>
      <p:ext uri="{BB962C8B-B14F-4D97-AF65-F5344CB8AC3E}">
        <p14:creationId xmlns:p14="http://schemas.microsoft.com/office/powerpoint/2010/main" val="3005093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552">
          <p15:clr>
            <a:srgbClr val="FBAE40"/>
          </p15:clr>
        </p15:guide>
        <p15:guide id="5" pos="144">
          <p15:clr>
            <a:srgbClr val="FBAE40"/>
          </p15:clr>
        </p15:guide>
        <p15:guide id="6" pos="7392">
          <p15:clr>
            <a:srgbClr val="FBAE40"/>
          </p15:clr>
        </p15:guide>
        <p15:guide id="7" orient="horz" pos="192">
          <p15:clr>
            <a:srgbClr val="FBAE40"/>
          </p15:clr>
        </p15:guide>
        <p15:guide id="8" orient="horz" pos="288">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White-Full-Photo">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B3E5125C-D7BA-FB72-592F-E161A47BAFD4}"/>
              </a:ext>
            </a:extLst>
          </p:cNvPr>
          <p:cNvSpPr>
            <a:spLocks noGrp="1"/>
          </p:cNvSpPr>
          <p:nvPr>
            <p:ph type="pic" sz="quarter" idx="16" hasCustomPrompt="1"/>
          </p:nvPr>
        </p:nvSpPr>
        <p:spPr>
          <a:xfrm>
            <a:off x="0" y="-12700"/>
            <a:ext cx="12192000" cy="6870700"/>
          </a:xfrm>
          <a:prstGeom prst="rect">
            <a:avLst/>
          </a:prstGeom>
          <a:solidFill>
            <a:srgbClr val="535353"/>
          </a:solidFill>
        </p:spPr>
        <p:txBody>
          <a:bodyPr lIns="182880" tIns="182880" rIns="182880" anchor="t"/>
          <a:lstStyle>
            <a:lvl1pPr marL="6122988" indent="0" algn="l" defTabSz="914400" rtl="0" eaLnBrk="1" latinLnBrk="0" hangingPunct="1">
              <a:lnSpc>
                <a:spcPct val="100000"/>
              </a:lnSpc>
              <a:spcBef>
                <a:spcPts val="0"/>
              </a:spcBef>
              <a:buFontTx/>
              <a:buNone/>
              <a:tabLst/>
              <a:defRPr lang="en-US" sz="1100" b="0" i="0" kern="1200" dirty="0">
                <a:solidFill>
                  <a:schemeClr val="accent1">
                    <a:lumMod val="60000"/>
                    <a:lumOff val="4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a:p>
            <a:endParaRPr lang="en-US" dirty="0"/>
          </a:p>
          <a:p>
            <a:r>
              <a:rPr lang="en-US" dirty="0"/>
              <a:t>To change the image</a:t>
            </a:r>
          </a:p>
          <a:p>
            <a:r>
              <a:rPr lang="en-US" dirty="0"/>
              <a:t>1. Click on this box</a:t>
            </a:r>
          </a:p>
          <a:p>
            <a:r>
              <a:rPr lang="en-US" dirty="0"/>
              <a:t>2. Right click and select Change Picture</a:t>
            </a:r>
            <a:br>
              <a:rPr lang="en-US" dirty="0"/>
            </a:br>
            <a:r>
              <a:rPr lang="en-US" dirty="0"/>
              <a:t>3. Choose an option from drop down menu, select image</a:t>
            </a:r>
            <a:br>
              <a:rPr lang="en-US" dirty="0"/>
            </a:br>
            <a:r>
              <a:rPr lang="en-US" dirty="0"/>
              <a:t>4. The new picture will appear in the slide</a:t>
            </a:r>
          </a:p>
        </p:txBody>
      </p:sp>
      <p:sp>
        <p:nvSpPr>
          <p:cNvPr id="9" name="Text Placeholder 7">
            <a:extLst>
              <a:ext uri="{FF2B5EF4-FFF2-40B4-BE49-F238E27FC236}">
                <a16:creationId xmlns:a16="http://schemas.microsoft.com/office/drawing/2014/main" id="{FDCBF59A-10AF-B824-4025-EC32C8A88850}"/>
              </a:ext>
            </a:extLst>
          </p:cNvPr>
          <p:cNvSpPr>
            <a:spLocks noGrp="1"/>
          </p:cNvSpPr>
          <p:nvPr>
            <p:ph type="body" sz="quarter" idx="13" hasCustomPrompt="1"/>
          </p:nvPr>
        </p:nvSpPr>
        <p:spPr>
          <a:xfrm>
            <a:off x="457200" y="3429000"/>
            <a:ext cx="11277601" cy="2140527"/>
          </a:xfrm>
          <a:prstGeom prst="rect">
            <a:avLst/>
          </a:prstGeom>
        </p:spPr>
        <p:txBody>
          <a:bodyPr lIns="0" tIns="0" rIns="0" bIns="0"/>
          <a:lstStyle>
            <a:lvl1pPr marL="0" indent="0" algn="l">
              <a:lnSpc>
                <a:spcPct val="100000"/>
              </a:lnSpc>
              <a:spcBef>
                <a:spcPts val="0"/>
              </a:spcBef>
              <a:buFontTx/>
              <a:buNone/>
              <a:defRPr sz="4200" b="1" i="0">
                <a:solidFill>
                  <a:schemeClr val="bg2"/>
                </a:solidFill>
                <a:latin typeface="Arial" panose="020B0604020202020204" pitchFamily="34" charset="0"/>
                <a:ea typeface="Noto Sans" panose="020B0502040504020204" pitchFamily="34" charset="0"/>
                <a:cs typeface="Arial" panose="020B0604020202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Presentation Name (Key message) </a:t>
            </a:r>
          </a:p>
        </p:txBody>
      </p:sp>
      <p:sp>
        <p:nvSpPr>
          <p:cNvPr id="10" name="Text Placeholder 11">
            <a:extLst>
              <a:ext uri="{FF2B5EF4-FFF2-40B4-BE49-F238E27FC236}">
                <a16:creationId xmlns:a16="http://schemas.microsoft.com/office/drawing/2014/main" id="{81117F6D-E1B8-0607-926F-2F5DD744DED1}"/>
              </a:ext>
            </a:extLst>
          </p:cNvPr>
          <p:cNvSpPr>
            <a:spLocks noGrp="1"/>
          </p:cNvSpPr>
          <p:nvPr>
            <p:ph type="body" sz="quarter" idx="14" hasCustomPrompt="1"/>
          </p:nvPr>
        </p:nvSpPr>
        <p:spPr>
          <a:xfrm>
            <a:off x="457200" y="5770179"/>
            <a:ext cx="11277600" cy="462455"/>
          </a:xfrm>
          <a:prstGeom prst="rect">
            <a:avLst/>
          </a:prstGeom>
        </p:spPr>
        <p:txBody>
          <a:bodyPr lIns="0" tIns="0" rIns="0" bIns="0"/>
          <a:lstStyle>
            <a:lvl1pPr marL="0" indent="0">
              <a:buFontTx/>
              <a:buNone/>
              <a:defRPr sz="2400">
                <a:solidFill>
                  <a:schemeClr val="bg2"/>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Presenter’s Name</a:t>
            </a:r>
          </a:p>
        </p:txBody>
      </p:sp>
      <p:sp>
        <p:nvSpPr>
          <p:cNvPr id="11" name="Text Placeholder 11">
            <a:extLst>
              <a:ext uri="{FF2B5EF4-FFF2-40B4-BE49-F238E27FC236}">
                <a16:creationId xmlns:a16="http://schemas.microsoft.com/office/drawing/2014/main" id="{EECDD007-DF75-34F2-F17B-8DF13B8042AB}"/>
              </a:ext>
            </a:extLst>
          </p:cNvPr>
          <p:cNvSpPr>
            <a:spLocks noGrp="1"/>
          </p:cNvSpPr>
          <p:nvPr>
            <p:ph type="body" sz="quarter" idx="15" hasCustomPrompt="1"/>
          </p:nvPr>
        </p:nvSpPr>
        <p:spPr>
          <a:xfrm>
            <a:off x="457200" y="6248400"/>
            <a:ext cx="11277600" cy="394710"/>
          </a:xfrm>
          <a:prstGeom prst="rect">
            <a:avLst/>
          </a:prstGeom>
        </p:spPr>
        <p:txBody>
          <a:bodyPr lIns="0" tIns="0" rIns="0" bIns="0"/>
          <a:lstStyle>
            <a:lvl1pPr marL="0" indent="0">
              <a:buFontTx/>
              <a:buNone/>
              <a:defRPr sz="1800">
                <a:solidFill>
                  <a:schemeClr val="bg2"/>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Month Year</a:t>
            </a:r>
          </a:p>
        </p:txBody>
      </p:sp>
      <p:sp>
        <p:nvSpPr>
          <p:cNvPr id="18" name="Text Placeholder 16">
            <a:extLst>
              <a:ext uri="{FF2B5EF4-FFF2-40B4-BE49-F238E27FC236}">
                <a16:creationId xmlns:a16="http://schemas.microsoft.com/office/drawing/2014/main" id="{2888067A-5AF5-64F9-12ED-4321AC41E80C}"/>
              </a:ext>
            </a:extLst>
          </p:cNvPr>
          <p:cNvSpPr>
            <a:spLocks noGrp="1"/>
          </p:cNvSpPr>
          <p:nvPr>
            <p:ph type="body" sz="quarter" idx="17" hasCustomPrompt="1"/>
          </p:nvPr>
        </p:nvSpPr>
        <p:spPr>
          <a:xfrm>
            <a:off x="452485" y="311085"/>
            <a:ext cx="5670451" cy="156484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en-US" dirty="0"/>
              <a:t> </a:t>
            </a:r>
          </a:p>
        </p:txBody>
      </p:sp>
    </p:spTree>
    <p:extLst>
      <p:ext uri="{BB962C8B-B14F-4D97-AF65-F5344CB8AC3E}">
        <p14:creationId xmlns:p14="http://schemas.microsoft.com/office/powerpoint/2010/main" val="2344581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552">
          <p15:clr>
            <a:srgbClr val="FBAE40"/>
          </p15:clr>
        </p15:guide>
        <p15:guide id="5" pos="144">
          <p15:clr>
            <a:srgbClr val="FBAE40"/>
          </p15:clr>
        </p15:guide>
        <p15:guide id="6" pos="7392">
          <p15:clr>
            <a:srgbClr val="FBAE40"/>
          </p15:clr>
        </p15:guide>
        <p15:guide id="7" orient="horz" pos="192">
          <p15:clr>
            <a:srgbClr val="FBAE40"/>
          </p15:clr>
        </p15:guide>
        <p15:guide id="8" orient="horz" pos="288">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mall-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6A3D15D-21BE-885E-CCF0-F7674A36AC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242" cy="6857999"/>
          </a:xfrm>
          <a:prstGeom prst="rect">
            <a:avLst/>
          </a:prstGeom>
        </p:spPr>
      </p:pic>
      <p:sp>
        <p:nvSpPr>
          <p:cNvPr id="9" name="Text Placeholder 7">
            <a:extLst>
              <a:ext uri="{FF2B5EF4-FFF2-40B4-BE49-F238E27FC236}">
                <a16:creationId xmlns:a16="http://schemas.microsoft.com/office/drawing/2014/main" id="{FDCBF59A-10AF-B824-4025-EC32C8A88850}"/>
              </a:ext>
            </a:extLst>
          </p:cNvPr>
          <p:cNvSpPr>
            <a:spLocks noGrp="1"/>
          </p:cNvSpPr>
          <p:nvPr>
            <p:ph type="body" sz="quarter" idx="13" hasCustomPrompt="1"/>
          </p:nvPr>
        </p:nvSpPr>
        <p:spPr>
          <a:xfrm>
            <a:off x="457201" y="3429000"/>
            <a:ext cx="5734050" cy="2140527"/>
          </a:xfrm>
          <a:prstGeom prst="rect">
            <a:avLst/>
          </a:prstGeom>
        </p:spPr>
        <p:txBody>
          <a:bodyPr lIns="0" tIns="0" rIns="0" bIns="0"/>
          <a:lstStyle>
            <a:lvl1pPr marL="0" indent="0" algn="l">
              <a:lnSpc>
                <a:spcPct val="100000"/>
              </a:lnSpc>
              <a:spcBef>
                <a:spcPts val="0"/>
              </a:spcBef>
              <a:buFontTx/>
              <a:buNone/>
              <a:defRPr sz="4200" b="1"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Presentation Name (key message)</a:t>
            </a:r>
          </a:p>
        </p:txBody>
      </p:sp>
      <p:sp>
        <p:nvSpPr>
          <p:cNvPr id="10" name="Text Placeholder 11">
            <a:extLst>
              <a:ext uri="{FF2B5EF4-FFF2-40B4-BE49-F238E27FC236}">
                <a16:creationId xmlns:a16="http://schemas.microsoft.com/office/drawing/2014/main" id="{81117F6D-E1B8-0607-926F-2F5DD744DED1}"/>
              </a:ext>
            </a:extLst>
          </p:cNvPr>
          <p:cNvSpPr>
            <a:spLocks noGrp="1"/>
          </p:cNvSpPr>
          <p:nvPr>
            <p:ph type="body" sz="quarter" idx="14" hasCustomPrompt="1"/>
          </p:nvPr>
        </p:nvSpPr>
        <p:spPr>
          <a:xfrm>
            <a:off x="457200" y="5674929"/>
            <a:ext cx="11277600" cy="462455"/>
          </a:xfrm>
          <a:prstGeom prst="rect">
            <a:avLst/>
          </a:prstGeom>
        </p:spPr>
        <p:txBody>
          <a:bodyPr lIns="0" tIns="0" rIns="0" bIns="0"/>
          <a:lstStyle>
            <a:lvl1pPr marL="0" indent="0">
              <a:buFontTx/>
              <a:buNone/>
              <a:defRPr sz="2400">
                <a:solidFill>
                  <a:schemeClr val="bg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Presenter’s Name</a:t>
            </a:r>
          </a:p>
        </p:txBody>
      </p:sp>
      <p:sp>
        <p:nvSpPr>
          <p:cNvPr id="11" name="Text Placeholder 11">
            <a:extLst>
              <a:ext uri="{FF2B5EF4-FFF2-40B4-BE49-F238E27FC236}">
                <a16:creationId xmlns:a16="http://schemas.microsoft.com/office/drawing/2014/main" id="{EECDD007-DF75-34F2-F17B-8DF13B8042AB}"/>
              </a:ext>
            </a:extLst>
          </p:cNvPr>
          <p:cNvSpPr>
            <a:spLocks noGrp="1"/>
          </p:cNvSpPr>
          <p:nvPr>
            <p:ph type="body" sz="quarter" idx="15" hasCustomPrompt="1"/>
          </p:nvPr>
        </p:nvSpPr>
        <p:spPr>
          <a:xfrm>
            <a:off x="457200" y="6172200"/>
            <a:ext cx="11277600" cy="394710"/>
          </a:xfrm>
          <a:prstGeom prst="rect">
            <a:avLst/>
          </a:prstGeom>
        </p:spPr>
        <p:txBody>
          <a:bodyPr lIns="0" tIns="0" rIns="0" bIns="0"/>
          <a:lstStyle>
            <a:lvl1pPr marL="0" indent="0">
              <a:buFontTx/>
              <a:buNone/>
              <a:defRPr sz="1800">
                <a:solidFill>
                  <a:schemeClr val="tx1"/>
                </a:solidFill>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Month Year</a:t>
            </a:r>
          </a:p>
        </p:txBody>
      </p:sp>
      <p:pic>
        <p:nvPicPr>
          <p:cNvPr id="3" name="Picture 2" descr="A picture containing text&#10;&#10;Description automatically generated">
            <a:extLst>
              <a:ext uri="{FF2B5EF4-FFF2-40B4-BE49-F238E27FC236}">
                <a16:creationId xmlns:a16="http://schemas.microsoft.com/office/drawing/2014/main" id="{A579FA1E-7613-DBA2-E592-E078025CE17E}"/>
              </a:ext>
            </a:extLst>
          </p:cNvPr>
          <p:cNvPicPr>
            <a:picLocks noChangeAspect="1"/>
          </p:cNvPicPr>
          <p:nvPr userDrawn="1"/>
        </p:nvPicPr>
        <p:blipFill>
          <a:blip r:embed="rId3"/>
          <a:stretch>
            <a:fillRect/>
          </a:stretch>
        </p:blipFill>
        <p:spPr>
          <a:xfrm>
            <a:off x="452485" y="260387"/>
            <a:ext cx="5670451" cy="1569549"/>
          </a:xfrm>
          <a:prstGeom prst="rect">
            <a:avLst/>
          </a:prstGeom>
        </p:spPr>
      </p:pic>
      <p:sp>
        <p:nvSpPr>
          <p:cNvPr id="16" name="Picture Placeholder 8">
            <a:extLst>
              <a:ext uri="{FF2B5EF4-FFF2-40B4-BE49-F238E27FC236}">
                <a16:creationId xmlns:a16="http://schemas.microsoft.com/office/drawing/2014/main" id="{5E395941-B3AE-453F-D067-C94368CF6ABE}"/>
              </a:ext>
            </a:extLst>
          </p:cNvPr>
          <p:cNvSpPr>
            <a:spLocks noGrp="1"/>
          </p:cNvSpPr>
          <p:nvPr>
            <p:ph type="pic" sz="quarter" idx="16" hasCustomPrompt="1"/>
          </p:nvPr>
        </p:nvSpPr>
        <p:spPr>
          <a:xfrm>
            <a:off x="6451599" y="625366"/>
            <a:ext cx="5091953" cy="5252461"/>
          </a:xfrm>
          <a:prstGeom prst="roundRect">
            <a:avLst>
              <a:gd name="adj" fmla="val 29993"/>
            </a:avLst>
          </a:prstGeom>
          <a:solidFill>
            <a:srgbClr val="535353"/>
          </a:solidFill>
          <a:effectLst>
            <a:outerShdw blurRad="101600" dist="38100" dir="2700000" sx="101189" sy="101189" algn="tl" rotWithShape="0">
              <a:prstClr val="black">
                <a:alpha val="35000"/>
              </a:prstClr>
            </a:outerShdw>
          </a:effectLst>
        </p:spPr>
        <p:txBody>
          <a:bodyPr lIns="182880" tIns="182880" rIns="91440" anchor="t"/>
          <a:lstStyle>
            <a:lvl1pPr marL="0" indent="0" algn="l">
              <a:lnSpc>
                <a:spcPct val="100000"/>
              </a:lnSpc>
              <a:spcBef>
                <a:spcPts val="0"/>
              </a:spcBef>
              <a:spcAft>
                <a:spcPts val="0"/>
              </a:spcAft>
              <a:buFontTx/>
              <a:buNone/>
              <a:defRPr sz="1200" b="0" i="0">
                <a:solidFill>
                  <a:schemeClr val="accent1">
                    <a:lumMod val="40000"/>
                    <a:lumOff val="6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a:p>
            <a:endParaRPr lang="en-US" dirty="0"/>
          </a:p>
          <a:p>
            <a:r>
              <a:rPr lang="en-US" dirty="0"/>
              <a:t>To change the image</a:t>
            </a:r>
          </a:p>
          <a:p>
            <a:r>
              <a:rPr lang="en-US" dirty="0"/>
              <a:t>1. Click on this box</a:t>
            </a:r>
          </a:p>
          <a:p>
            <a:r>
              <a:rPr lang="en-US" dirty="0"/>
              <a:t>2. Right click and select Change Picture</a:t>
            </a:r>
            <a:br>
              <a:rPr lang="en-US" dirty="0"/>
            </a:br>
            <a:r>
              <a:rPr lang="en-US" dirty="0"/>
              <a:t>3. Choose an option from drop down menu, select image</a:t>
            </a:r>
            <a:br>
              <a:rPr lang="en-US" dirty="0"/>
            </a:br>
            <a:r>
              <a:rPr lang="en-US" dirty="0"/>
              <a:t>4. The new picture will appear in the slide</a:t>
            </a:r>
          </a:p>
        </p:txBody>
      </p:sp>
    </p:spTree>
    <p:extLst>
      <p:ext uri="{BB962C8B-B14F-4D97-AF65-F5344CB8AC3E}">
        <p14:creationId xmlns:p14="http://schemas.microsoft.com/office/powerpoint/2010/main" val="1956705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552">
          <p15:clr>
            <a:srgbClr val="FBAE40"/>
          </p15:clr>
        </p15:guide>
        <p15:guide id="5" pos="144">
          <p15:clr>
            <a:srgbClr val="FBAE40"/>
          </p15:clr>
        </p15:guide>
        <p15:guide id="6" pos="7392">
          <p15:clr>
            <a:srgbClr val="FBAE40"/>
          </p15:clr>
        </p15:guide>
        <p15:guide id="7" orient="horz" pos="192">
          <p15:clr>
            <a:srgbClr val="FBAE40"/>
          </p15:clr>
        </p15:guide>
        <p15:guide id="8" orient="horz" pos="288">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main-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DBA71B-8CB2-DE75-6F38-AFB308431D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2" y="0"/>
            <a:ext cx="12192242" cy="6857999"/>
          </a:xfrm>
          <a:prstGeom prst="rect">
            <a:avLst/>
          </a:prstGeom>
        </p:spPr>
      </p:pic>
      <p:sp>
        <p:nvSpPr>
          <p:cNvPr id="10" name="Slide Number Placeholder 2">
            <a:extLst>
              <a:ext uri="{FF2B5EF4-FFF2-40B4-BE49-F238E27FC236}">
                <a16:creationId xmlns:a16="http://schemas.microsoft.com/office/drawing/2014/main" id="{70941236-EC17-D3D7-0DDF-D7403EF4C99E}"/>
              </a:ext>
            </a:extLst>
          </p:cNvPr>
          <p:cNvSpPr>
            <a:spLocks noGrp="1"/>
          </p:cNvSpPr>
          <p:nvPr>
            <p:ph type="sldNum" sz="quarter" idx="4"/>
          </p:nvPr>
        </p:nvSpPr>
        <p:spPr>
          <a:xfrm>
            <a:off x="11439525" y="6629400"/>
            <a:ext cx="530560" cy="228600"/>
          </a:xfrm>
          <a:prstGeom prst="rect">
            <a:avLst/>
          </a:prstGeom>
        </p:spPr>
        <p:txBody>
          <a:bodyPr vert="horz" lIns="0" tIns="0" rIns="0" bIns="0" rtlCol="0" anchor="t"/>
          <a:lstStyle>
            <a:lvl1pPr algn="r">
              <a:lnSpc>
                <a:spcPts val="860"/>
              </a:lnSpc>
              <a:defRPr sz="800" b="0" i="0">
                <a:solidFill>
                  <a:schemeClr val="tx1"/>
                </a:solidFill>
                <a:latin typeface="Arial" panose="020B0604020202020204" pitchFamily="34" charset="0"/>
                <a:ea typeface="Noto Sans" panose="020B0502040504020204" pitchFamily="34" charset="0"/>
                <a:cs typeface="Arial" panose="020B0604020202020204" pitchFamily="34" charset="0"/>
              </a:defRPr>
            </a:lvl1pPr>
          </a:lstStyle>
          <a:p>
            <a:fld id="{8148E2EE-6C46-F04C-BF90-DB01ADF91F9C}" type="slidenum">
              <a:rPr lang="en-US" smtClean="0"/>
              <a:pPr/>
              <a:t>‹#›</a:t>
            </a:fld>
            <a:endParaRPr lang="en-US" dirty="0"/>
          </a:p>
        </p:txBody>
      </p:sp>
      <p:sp>
        <p:nvSpPr>
          <p:cNvPr id="8" name="Text Placeholder 7">
            <a:extLst>
              <a:ext uri="{FF2B5EF4-FFF2-40B4-BE49-F238E27FC236}">
                <a16:creationId xmlns:a16="http://schemas.microsoft.com/office/drawing/2014/main" id="{055EC440-8377-58DF-357E-6DC7B5E094A0}"/>
              </a:ext>
            </a:extLst>
          </p:cNvPr>
          <p:cNvSpPr>
            <a:spLocks noGrp="1"/>
          </p:cNvSpPr>
          <p:nvPr>
            <p:ph type="body" sz="quarter" idx="13" hasCustomPrompt="1"/>
          </p:nvPr>
        </p:nvSpPr>
        <p:spPr>
          <a:xfrm>
            <a:off x="457200" y="533400"/>
            <a:ext cx="11506200" cy="571500"/>
          </a:xfrm>
          <a:prstGeom prst="rect">
            <a:avLst/>
          </a:prstGeom>
        </p:spPr>
        <p:txBody>
          <a:bodyPr lIns="0" tIns="0" rIns="0" bIns="0" anchor="t"/>
          <a:lstStyle>
            <a:lvl1pPr marL="0" indent="0" algn="l">
              <a:lnSpc>
                <a:spcPct val="100000"/>
              </a:lnSpc>
              <a:spcBef>
                <a:spcPts val="0"/>
              </a:spcBef>
              <a:buFontTx/>
              <a:buNone/>
              <a:defRPr sz="4000" b="0" i="0">
                <a:solidFill>
                  <a:schemeClr val="bg1"/>
                </a:solidFill>
                <a:latin typeface="+mn-lt"/>
                <a:ea typeface="Noto Sans Medium" panose="020B0502040504020204" pitchFamily="34" charset="0"/>
                <a:cs typeface="Noto Sans Medium" panose="020B0502040504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Headline/Key Message</a:t>
            </a:r>
          </a:p>
        </p:txBody>
      </p:sp>
      <p:grpSp>
        <p:nvGrpSpPr>
          <p:cNvPr id="2" name="Group 1">
            <a:extLst>
              <a:ext uri="{FF2B5EF4-FFF2-40B4-BE49-F238E27FC236}">
                <a16:creationId xmlns:a16="http://schemas.microsoft.com/office/drawing/2014/main" id="{BE6A2943-DE70-5D1B-0C22-7DBC8F3E9603}"/>
              </a:ext>
            </a:extLst>
          </p:cNvPr>
          <p:cNvGrpSpPr/>
          <p:nvPr userDrawn="1"/>
        </p:nvGrpSpPr>
        <p:grpSpPr>
          <a:xfrm>
            <a:off x="0" y="115479"/>
            <a:ext cx="11734800" cy="216292"/>
            <a:chOff x="0" y="115479"/>
            <a:chExt cx="11734800" cy="216292"/>
          </a:xfrm>
        </p:grpSpPr>
        <p:pic>
          <p:nvPicPr>
            <p:cNvPr id="3" name="Picture 2">
              <a:extLst>
                <a:ext uri="{FF2B5EF4-FFF2-40B4-BE49-F238E27FC236}">
                  <a16:creationId xmlns:a16="http://schemas.microsoft.com/office/drawing/2014/main" id="{CBCFF04F-5202-BA0B-6B12-ED60CF5509DE}"/>
                </a:ext>
              </a:extLst>
            </p:cNvPr>
            <p:cNvPicPr>
              <a:picLocks noChangeAspect="1"/>
            </p:cNvPicPr>
            <p:nvPr userDrawn="1"/>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404476" y="115479"/>
              <a:ext cx="1330324" cy="216292"/>
            </a:xfrm>
            <a:prstGeom prst="rect">
              <a:avLst/>
            </a:prstGeom>
          </p:spPr>
        </p:pic>
        <p:pic>
          <p:nvPicPr>
            <p:cNvPr id="4" name="Picture 3">
              <a:extLst>
                <a:ext uri="{FF2B5EF4-FFF2-40B4-BE49-F238E27FC236}">
                  <a16:creationId xmlns:a16="http://schemas.microsoft.com/office/drawing/2014/main" id="{05A777D5-2590-A482-41C1-1AD1F860B936}"/>
                </a:ext>
              </a:extLst>
            </p:cNvPr>
            <p:cNvPicPr>
              <a:picLocks noChangeAspect="1"/>
            </p:cNvPicPr>
            <p:nvPr userDrawn="1"/>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2071"/>
            <a:stretch/>
          </p:blipFill>
          <p:spPr>
            <a:xfrm>
              <a:off x="0" y="117475"/>
              <a:ext cx="10311925" cy="213158"/>
            </a:xfrm>
            <a:prstGeom prst="rect">
              <a:avLst/>
            </a:prstGeom>
          </p:spPr>
        </p:pic>
      </p:grpSp>
      <p:sp>
        <p:nvSpPr>
          <p:cNvPr id="11" name="Text Placeholder 12">
            <a:extLst>
              <a:ext uri="{FF2B5EF4-FFF2-40B4-BE49-F238E27FC236}">
                <a16:creationId xmlns:a16="http://schemas.microsoft.com/office/drawing/2014/main" id="{1FBECBCB-6A72-23CC-7B50-5611E3CB1C88}"/>
              </a:ext>
            </a:extLst>
          </p:cNvPr>
          <p:cNvSpPr>
            <a:spLocks noGrp="1"/>
          </p:cNvSpPr>
          <p:nvPr>
            <p:ph type="body" sz="quarter" idx="26" hasCustomPrompt="1"/>
          </p:nvPr>
        </p:nvSpPr>
        <p:spPr>
          <a:xfrm>
            <a:off x="457201" y="1287479"/>
            <a:ext cx="10306049" cy="4694221"/>
          </a:xfrm>
          <a:prstGeom prst="rect">
            <a:avLst/>
          </a:prstGeom>
        </p:spPr>
        <p:txBody>
          <a:bodyPr lIns="0" tIns="0" rIns="0" bIns="0"/>
          <a:lstStyle>
            <a:lvl1pPr marL="165100" indent="-165100">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508000" indent="-160338">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2pPr>
            <a:lvl3pPr marL="630238" indent="0">
              <a:lnSpc>
                <a:spcPct val="100000"/>
              </a:lnSpc>
              <a:spcBef>
                <a:spcPts val="0"/>
              </a:spcBef>
              <a:buClr>
                <a:schemeClr val="tx1">
                  <a:lumMod val="50000"/>
                  <a:lumOff val="50000"/>
                </a:schemeClr>
              </a:buClr>
              <a:buSzPct val="115000"/>
              <a:buFontTx/>
              <a:buNone/>
              <a:tabLst/>
              <a:defRPr sz="12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920750" indent="0">
              <a:lnSpc>
                <a:spcPct val="100000"/>
              </a:lnSpc>
              <a:spcBef>
                <a:spcPts val="0"/>
              </a:spcBef>
              <a:buClr>
                <a:schemeClr val="accent5"/>
              </a:buClr>
              <a:buSzPct val="85000"/>
              <a:buFontTx/>
              <a:buNone/>
              <a:tabLst/>
              <a:defRPr sz="11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1203325" indent="0">
              <a:lnSpc>
                <a:spcPct val="100000"/>
              </a:lnSpc>
              <a:spcBef>
                <a:spcPts val="0"/>
              </a:spcBef>
              <a:buClr>
                <a:schemeClr val="tx1"/>
              </a:buClr>
              <a:buSzPct val="110000"/>
              <a:buFontTx/>
              <a:buNone/>
              <a:tabLst/>
              <a:defRPr sz="1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dirty="0"/>
              <a:t>Limit to 5 bullets</a:t>
            </a:r>
          </a:p>
          <a:p>
            <a:pPr lvl="1"/>
            <a:r>
              <a:rPr lang="en-US" dirty="0"/>
              <a:t>Limit to 5 words per bullet</a:t>
            </a:r>
          </a:p>
        </p:txBody>
      </p:sp>
    </p:spTree>
    <p:extLst>
      <p:ext uri="{BB962C8B-B14F-4D97-AF65-F5344CB8AC3E}">
        <p14:creationId xmlns:p14="http://schemas.microsoft.com/office/powerpoint/2010/main" val="683889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696">
          <p15:clr>
            <a:srgbClr val="FBAE40"/>
          </p15:clr>
        </p15:guide>
        <p15:guide id="5" pos="144">
          <p15:clr>
            <a:srgbClr val="FBAE40"/>
          </p15:clr>
        </p15:guide>
        <p15:guide id="6" pos="7392">
          <p15:clr>
            <a:srgbClr val="FBAE40"/>
          </p15:clr>
        </p15:guide>
        <p15:guide id="7" orient="horz" pos="240">
          <p15:clr>
            <a:srgbClr val="FBAE40"/>
          </p15:clr>
        </p15:guide>
        <p15:guide id="8" orient="horz" pos="336">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guide id="15" orient="horz" pos="10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Half-Photo">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AB23B38C-53E5-F806-5165-9DC20FF45BC7}"/>
              </a:ext>
            </a:extLst>
          </p:cNvPr>
          <p:cNvSpPr>
            <a:spLocks noGrp="1"/>
          </p:cNvSpPr>
          <p:nvPr>
            <p:ph type="pic" sz="quarter" idx="18" hasCustomPrompt="1"/>
          </p:nvPr>
        </p:nvSpPr>
        <p:spPr>
          <a:xfrm>
            <a:off x="6089118" y="533400"/>
            <a:ext cx="5888229" cy="5913120"/>
          </a:xfrm>
          <a:custGeom>
            <a:avLst/>
            <a:gdLst>
              <a:gd name="connsiteX0" fmla="*/ 0 w 5986144"/>
              <a:gd name="connsiteY0" fmla="*/ 0 h 5305077"/>
              <a:gd name="connsiteX1" fmla="*/ 5986144 w 5986144"/>
              <a:gd name="connsiteY1" fmla="*/ 0 h 5305077"/>
              <a:gd name="connsiteX2" fmla="*/ 5986144 w 5986144"/>
              <a:gd name="connsiteY2" fmla="*/ 5305077 h 5305077"/>
              <a:gd name="connsiteX3" fmla="*/ 0 w 5986144"/>
              <a:gd name="connsiteY3" fmla="*/ 5305077 h 5305077"/>
              <a:gd name="connsiteX4" fmla="*/ 0 w 5986144"/>
              <a:gd name="connsiteY4" fmla="*/ 0 h 5305077"/>
              <a:gd name="connsiteX0" fmla="*/ 0 w 5986144"/>
              <a:gd name="connsiteY0" fmla="*/ 0 h 5305077"/>
              <a:gd name="connsiteX1" fmla="*/ 5986144 w 5986144"/>
              <a:gd name="connsiteY1" fmla="*/ 0 h 5305077"/>
              <a:gd name="connsiteX2" fmla="*/ 5984061 w 5986144"/>
              <a:gd name="connsiteY2" fmla="*/ 4306874 h 5305077"/>
              <a:gd name="connsiteX3" fmla="*/ 5986144 w 5986144"/>
              <a:gd name="connsiteY3" fmla="*/ 5305077 h 5305077"/>
              <a:gd name="connsiteX4" fmla="*/ 0 w 5986144"/>
              <a:gd name="connsiteY4" fmla="*/ 5305077 h 5305077"/>
              <a:gd name="connsiteX5" fmla="*/ 0 w 5986144"/>
              <a:gd name="connsiteY5" fmla="*/ 0 h 5305077"/>
              <a:gd name="connsiteX0" fmla="*/ 0 w 5986144"/>
              <a:gd name="connsiteY0" fmla="*/ 0 h 5305077"/>
              <a:gd name="connsiteX1" fmla="*/ 5986144 w 5986144"/>
              <a:gd name="connsiteY1" fmla="*/ 0 h 5305077"/>
              <a:gd name="connsiteX2" fmla="*/ 5984061 w 5986144"/>
              <a:gd name="connsiteY2" fmla="*/ 4306874 h 5305077"/>
              <a:gd name="connsiteX3" fmla="*/ 4956484 w 5986144"/>
              <a:gd name="connsiteY3" fmla="*/ 5305077 h 5305077"/>
              <a:gd name="connsiteX4" fmla="*/ 0 w 5986144"/>
              <a:gd name="connsiteY4" fmla="*/ 5305077 h 5305077"/>
              <a:gd name="connsiteX5" fmla="*/ 0 w 5986144"/>
              <a:gd name="connsiteY5" fmla="*/ 0 h 5305077"/>
              <a:gd name="connsiteX0" fmla="*/ 0 w 5986144"/>
              <a:gd name="connsiteY0" fmla="*/ 0 h 5305077"/>
              <a:gd name="connsiteX1" fmla="*/ 5986144 w 5986144"/>
              <a:gd name="connsiteY1" fmla="*/ 0 h 5305077"/>
              <a:gd name="connsiteX2" fmla="*/ 5984061 w 5986144"/>
              <a:gd name="connsiteY2" fmla="*/ 4306874 h 5305077"/>
              <a:gd name="connsiteX3" fmla="*/ 4956484 w 5986144"/>
              <a:gd name="connsiteY3" fmla="*/ 5305077 h 5305077"/>
              <a:gd name="connsiteX4" fmla="*/ 0 w 5986144"/>
              <a:gd name="connsiteY4" fmla="*/ 5305077 h 5305077"/>
              <a:gd name="connsiteX5" fmla="*/ 0 w 5986144"/>
              <a:gd name="connsiteY5" fmla="*/ 0 h 5305077"/>
              <a:gd name="connsiteX0" fmla="*/ 0 w 5986144"/>
              <a:gd name="connsiteY0" fmla="*/ 0 h 5311835"/>
              <a:gd name="connsiteX1" fmla="*/ 5986144 w 5986144"/>
              <a:gd name="connsiteY1" fmla="*/ 0 h 5311835"/>
              <a:gd name="connsiteX2" fmla="*/ 5984061 w 5986144"/>
              <a:gd name="connsiteY2" fmla="*/ 4306874 h 5311835"/>
              <a:gd name="connsiteX3" fmla="*/ 507319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507319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536648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408635 h 5311835"/>
              <a:gd name="connsiteX3" fmla="*/ 4771376 w 5986144"/>
              <a:gd name="connsiteY3" fmla="*/ 5311835 h 5311835"/>
              <a:gd name="connsiteX4" fmla="*/ 0 w 5986144"/>
              <a:gd name="connsiteY4" fmla="*/ 5305077 h 5311835"/>
              <a:gd name="connsiteX5" fmla="*/ 0 w 5986144"/>
              <a:gd name="connsiteY5" fmla="*/ 0 h 5311835"/>
              <a:gd name="connsiteX0" fmla="*/ 0 w 5986144"/>
              <a:gd name="connsiteY0" fmla="*/ 0 h 5311835"/>
              <a:gd name="connsiteX1" fmla="*/ 5986144 w 5986144"/>
              <a:gd name="connsiteY1" fmla="*/ 0 h 5311835"/>
              <a:gd name="connsiteX2" fmla="*/ 5984061 w 5986144"/>
              <a:gd name="connsiteY2" fmla="*/ 4408635 h 5311835"/>
              <a:gd name="connsiteX3" fmla="*/ 4771376 w 5986144"/>
              <a:gd name="connsiteY3" fmla="*/ 5311835 h 5311835"/>
              <a:gd name="connsiteX4" fmla="*/ 0 w 5986144"/>
              <a:gd name="connsiteY4" fmla="*/ 5305077 h 5311835"/>
              <a:gd name="connsiteX5" fmla="*/ 0 w 5986144"/>
              <a:gd name="connsiteY5" fmla="*/ 0 h 5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6144" h="5311835">
                <a:moveTo>
                  <a:pt x="0" y="0"/>
                </a:moveTo>
                <a:lnTo>
                  <a:pt x="5986144" y="0"/>
                </a:lnTo>
                <a:cubicBezTo>
                  <a:pt x="5985450" y="1438186"/>
                  <a:pt x="5983367" y="4011894"/>
                  <a:pt x="5984061" y="4408635"/>
                </a:cubicBezTo>
                <a:cubicBezTo>
                  <a:pt x="5984755" y="4805376"/>
                  <a:pt x="5464994" y="5299256"/>
                  <a:pt x="4771376" y="5311835"/>
                </a:cubicBezTo>
                <a:lnTo>
                  <a:pt x="0" y="5305077"/>
                </a:lnTo>
                <a:lnTo>
                  <a:pt x="0" y="0"/>
                </a:lnTo>
                <a:close/>
              </a:path>
            </a:pathLst>
          </a:custGeom>
          <a:solidFill>
            <a:srgbClr val="535353"/>
          </a:solidFill>
        </p:spPr>
        <p:txBody>
          <a:bodyPr lIns="182880" tIns="182880" rIns="182880" anchor="t"/>
          <a:lstStyle>
            <a:lvl1pPr marL="0" indent="0" algn="l">
              <a:lnSpc>
                <a:spcPct val="100000"/>
              </a:lnSpc>
              <a:spcBef>
                <a:spcPts val="0"/>
              </a:spcBef>
              <a:spcAft>
                <a:spcPts val="0"/>
              </a:spcAft>
              <a:buFont typeface="+mj-lt"/>
              <a:buNone/>
              <a:defRPr sz="1100" b="0" i="0">
                <a:solidFill>
                  <a:schemeClr val="accent1">
                    <a:lumMod val="40000"/>
                    <a:lumOff val="60000"/>
                    <a:alpha val="30000"/>
                  </a:schemeClr>
                </a:solidFill>
                <a:latin typeface="Arial" panose="020B0604020202020204" pitchFamily="34" charset="0"/>
                <a:ea typeface="Noto Sans" panose="020B0502040504020204" pitchFamily="34" charset="0"/>
                <a:cs typeface="Arial" panose="020B0604020202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a:p>
            <a:endParaRPr lang="en-US" dirty="0"/>
          </a:p>
          <a:p>
            <a:r>
              <a:rPr lang="en-US" dirty="0"/>
              <a:t>To change the image</a:t>
            </a:r>
          </a:p>
          <a:p>
            <a:r>
              <a:rPr lang="en-US" dirty="0"/>
              <a:t>1. Click on this box</a:t>
            </a:r>
          </a:p>
          <a:p>
            <a:r>
              <a:rPr lang="en-US" dirty="0"/>
              <a:t>2. Right click and select Change Picture</a:t>
            </a:r>
            <a:br>
              <a:rPr lang="en-US" dirty="0"/>
            </a:br>
            <a:r>
              <a:rPr lang="en-US" dirty="0"/>
              <a:t>3. Choose an option from drop down menu, select image</a:t>
            </a:r>
            <a:br>
              <a:rPr lang="en-US" dirty="0"/>
            </a:br>
            <a:r>
              <a:rPr lang="en-US" dirty="0"/>
              <a:t>4. The new picture will appear in the slide</a:t>
            </a:r>
          </a:p>
        </p:txBody>
      </p:sp>
      <p:sp>
        <p:nvSpPr>
          <p:cNvPr id="8" name="Text Placeholder 7">
            <a:extLst>
              <a:ext uri="{FF2B5EF4-FFF2-40B4-BE49-F238E27FC236}">
                <a16:creationId xmlns:a16="http://schemas.microsoft.com/office/drawing/2014/main" id="{A0E046CD-E3D4-3E4A-1B6E-7433BD076398}"/>
              </a:ext>
            </a:extLst>
          </p:cNvPr>
          <p:cNvSpPr>
            <a:spLocks noGrp="1"/>
          </p:cNvSpPr>
          <p:nvPr>
            <p:ph type="body" sz="quarter" idx="13" hasCustomPrompt="1"/>
          </p:nvPr>
        </p:nvSpPr>
        <p:spPr>
          <a:xfrm>
            <a:off x="457200" y="577850"/>
            <a:ext cx="5638800" cy="723900"/>
          </a:xfrm>
          <a:prstGeom prst="rect">
            <a:avLst/>
          </a:prstGeom>
        </p:spPr>
        <p:txBody>
          <a:bodyPr lIns="0" tIns="0" rIns="0" bIns="0" anchor="t"/>
          <a:lstStyle>
            <a:lvl1pPr marL="0" indent="0" algn="l">
              <a:lnSpc>
                <a:spcPct val="100000"/>
              </a:lnSpc>
              <a:spcBef>
                <a:spcPts val="0"/>
              </a:spcBef>
              <a:buFontTx/>
              <a:buNone/>
              <a:defRPr sz="40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Headline/Key Message</a:t>
            </a:r>
          </a:p>
        </p:txBody>
      </p:sp>
      <p:sp>
        <p:nvSpPr>
          <p:cNvPr id="11" name="Text Placeholder 12">
            <a:extLst>
              <a:ext uri="{FF2B5EF4-FFF2-40B4-BE49-F238E27FC236}">
                <a16:creationId xmlns:a16="http://schemas.microsoft.com/office/drawing/2014/main" id="{F5428F64-E237-6AD9-E6C6-445D8A7C1D70}"/>
              </a:ext>
            </a:extLst>
          </p:cNvPr>
          <p:cNvSpPr>
            <a:spLocks noGrp="1"/>
          </p:cNvSpPr>
          <p:nvPr>
            <p:ph type="body" sz="quarter" idx="26" hasCustomPrompt="1"/>
          </p:nvPr>
        </p:nvSpPr>
        <p:spPr>
          <a:xfrm>
            <a:off x="457201" y="1503379"/>
            <a:ext cx="5638799" cy="4935521"/>
          </a:xfrm>
          <a:prstGeom prst="rect">
            <a:avLst/>
          </a:prstGeom>
        </p:spPr>
        <p:txBody>
          <a:bodyPr lIns="0" tIns="0" rIns="0" bIns="0"/>
          <a:lstStyle>
            <a:lvl1pPr marL="165100" indent="-165100">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508000" indent="-160338">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2pPr>
            <a:lvl3pPr marL="630238" indent="0">
              <a:lnSpc>
                <a:spcPct val="100000"/>
              </a:lnSpc>
              <a:spcBef>
                <a:spcPts val="0"/>
              </a:spcBef>
              <a:buClr>
                <a:schemeClr val="tx1">
                  <a:lumMod val="50000"/>
                  <a:lumOff val="50000"/>
                </a:schemeClr>
              </a:buClr>
              <a:buSzPct val="115000"/>
              <a:buFontTx/>
              <a:buNone/>
              <a:tabLst/>
              <a:defRPr sz="12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920750" indent="0">
              <a:lnSpc>
                <a:spcPct val="100000"/>
              </a:lnSpc>
              <a:spcBef>
                <a:spcPts val="0"/>
              </a:spcBef>
              <a:buClr>
                <a:schemeClr val="accent5"/>
              </a:buClr>
              <a:buSzPct val="85000"/>
              <a:buFontTx/>
              <a:buNone/>
              <a:tabLst/>
              <a:defRPr sz="11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1203325" indent="0">
              <a:lnSpc>
                <a:spcPct val="100000"/>
              </a:lnSpc>
              <a:spcBef>
                <a:spcPts val="0"/>
              </a:spcBef>
              <a:buClr>
                <a:schemeClr val="tx1"/>
              </a:buClr>
              <a:buSzPct val="110000"/>
              <a:buFontTx/>
              <a:buNone/>
              <a:tabLst/>
              <a:defRPr sz="1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dirty="0"/>
              <a:t>Limit to 5 bullets</a:t>
            </a:r>
          </a:p>
          <a:p>
            <a:pPr lvl="1"/>
            <a:r>
              <a:rPr lang="en-US" dirty="0"/>
              <a:t>Limit to 5 words per bullet</a:t>
            </a:r>
          </a:p>
        </p:txBody>
      </p:sp>
    </p:spTree>
    <p:extLst>
      <p:ext uri="{BB962C8B-B14F-4D97-AF65-F5344CB8AC3E}">
        <p14:creationId xmlns:p14="http://schemas.microsoft.com/office/powerpoint/2010/main" val="1832045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5" pos="144">
          <p15:clr>
            <a:srgbClr val="FBAE40"/>
          </p15:clr>
        </p15:guide>
        <p15:guide id="6" pos="7392">
          <p15:clr>
            <a:srgbClr val="FBAE40"/>
          </p15:clr>
        </p15:guide>
        <p15:guide id="7" orient="horz" pos="240">
          <p15:clr>
            <a:srgbClr val="FBAE40"/>
          </p15:clr>
        </p15:guide>
        <p15:guide id="8" orient="horz" pos="336">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guide id="15" orient="horz" pos="1008">
          <p15:clr>
            <a:srgbClr val="FBAE40"/>
          </p15:clr>
        </p15:guide>
        <p15:guide id="16" orient="horz" pos="14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2-Photo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55EC440-8377-58DF-357E-6DC7B5E094A0}"/>
              </a:ext>
            </a:extLst>
          </p:cNvPr>
          <p:cNvSpPr>
            <a:spLocks noGrp="1"/>
          </p:cNvSpPr>
          <p:nvPr>
            <p:ph type="body" sz="quarter" idx="13" hasCustomPrompt="1"/>
          </p:nvPr>
        </p:nvSpPr>
        <p:spPr>
          <a:xfrm>
            <a:off x="457200" y="533400"/>
            <a:ext cx="11506200" cy="571500"/>
          </a:xfrm>
          <a:prstGeom prst="rect">
            <a:avLst/>
          </a:prstGeom>
        </p:spPr>
        <p:txBody>
          <a:bodyPr lIns="0" tIns="0" rIns="0" bIns="0" anchor="t"/>
          <a:lstStyle>
            <a:lvl1pPr marL="0" indent="0" algn="l">
              <a:lnSpc>
                <a:spcPct val="100000"/>
              </a:lnSpc>
              <a:spcBef>
                <a:spcPts val="0"/>
              </a:spcBef>
              <a:buFontTx/>
              <a:buNone/>
              <a:defRPr sz="4000" b="0" i="0">
                <a:solidFill>
                  <a:schemeClr val="bg1"/>
                </a:solidFill>
                <a:latin typeface="+mn-lt"/>
                <a:ea typeface="Noto Sans Medium" panose="020B0502040504020204" pitchFamily="34" charset="0"/>
                <a:cs typeface="Noto Sans Medium" panose="020B0502040504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Headline/Key Message</a:t>
            </a:r>
          </a:p>
        </p:txBody>
      </p:sp>
      <p:grpSp>
        <p:nvGrpSpPr>
          <p:cNvPr id="26" name="Group 25">
            <a:extLst>
              <a:ext uri="{FF2B5EF4-FFF2-40B4-BE49-F238E27FC236}">
                <a16:creationId xmlns:a16="http://schemas.microsoft.com/office/drawing/2014/main" id="{E0ADE922-50D6-7208-744C-68D47D526C39}"/>
              </a:ext>
            </a:extLst>
          </p:cNvPr>
          <p:cNvGrpSpPr/>
          <p:nvPr userDrawn="1"/>
        </p:nvGrpSpPr>
        <p:grpSpPr>
          <a:xfrm>
            <a:off x="0" y="115479"/>
            <a:ext cx="11734800" cy="216292"/>
            <a:chOff x="0" y="115479"/>
            <a:chExt cx="11734800" cy="216292"/>
          </a:xfrm>
        </p:grpSpPr>
        <p:pic>
          <p:nvPicPr>
            <p:cNvPr id="27" name="Picture 26">
              <a:extLst>
                <a:ext uri="{FF2B5EF4-FFF2-40B4-BE49-F238E27FC236}">
                  <a16:creationId xmlns:a16="http://schemas.microsoft.com/office/drawing/2014/main" id="{5C878CAB-61E1-F861-C892-EA5559F0FD29}"/>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404476" y="115479"/>
              <a:ext cx="1330324" cy="216292"/>
            </a:xfrm>
            <a:prstGeom prst="rect">
              <a:avLst/>
            </a:prstGeom>
          </p:spPr>
        </p:pic>
        <p:pic>
          <p:nvPicPr>
            <p:cNvPr id="28" name="Picture 27">
              <a:extLst>
                <a:ext uri="{FF2B5EF4-FFF2-40B4-BE49-F238E27FC236}">
                  <a16:creationId xmlns:a16="http://schemas.microsoft.com/office/drawing/2014/main" id="{A57BFB05-E54A-5DD0-1648-A18CED263D52}"/>
                </a:ext>
              </a:extLst>
            </p:cNvPr>
            <p:cNvPicPr>
              <a:picLocks noChangeAspect="1"/>
            </p:cNvPicPr>
            <p:nvPr userDrawn="1"/>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071"/>
            <a:stretch/>
          </p:blipFill>
          <p:spPr>
            <a:xfrm>
              <a:off x="0" y="117475"/>
              <a:ext cx="10311925" cy="213158"/>
            </a:xfrm>
            <a:prstGeom prst="rect">
              <a:avLst/>
            </a:prstGeom>
          </p:spPr>
        </p:pic>
      </p:grpSp>
      <p:sp>
        <p:nvSpPr>
          <p:cNvPr id="29" name="Picture Placeholder 8">
            <a:extLst>
              <a:ext uri="{FF2B5EF4-FFF2-40B4-BE49-F238E27FC236}">
                <a16:creationId xmlns:a16="http://schemas.microsoft.com/office/drawing/2014/main" id="{4F02C41A-90BA-9BE4-5C68-3BDF6D57A750}"/>
              </a:ext>
            </a:extLst>
          </p:cNvPr>
          <p:cNvSpPr>
            <a:spLocks noGrp="1"/>
          </p:cNvSpPr>
          <p:nvPr>
            <p:ph type="pic" sz="quarter" idx="16" hasCustomPrompt="1"/>
          </p:nvPr>
        </p:nvSpPr>
        <p:spPr>
          <a:xfrm>
            <a:off x="8515350" y="2127250"/>
            <a:ext cx="3320302" cy="3232524"/>
          </a:xfrm>
          <a:prstGeom prst="roundRect">
            <a:avLst>
              <a:gd name="adj" fmla="val 29993"/>
            </a:avLst>
          </a:prstGeom>
          <a:solidFill>
            <a:srgbClr val="535353"/>
          </a:solidFill>
          <a:effectLst>
            <a:outerShdw blurRad="101600" dist="38100" dir="2700000" sx="101189" sy="101189" algn="tl" rotWithShape="0">
              <a:prstClr val="black">
                <a:alpha val="35000"/>
              </a:prstClr>
            </a:outerShdw>
          </a:effectLst>
        </p:spPr>
        <p:txBody>
          <a:bodyPr lIns="182880" tIns="182880" rIns="91440" anchor="t"/>
          <a:lstStyle>
            <a:lvl1pPr marL="0" indent="0" algn="l">
              <a:lnSpc>
                <a:spcPct val="100000"/>
              </a:lnSpc>
              <a:spcBef>
                <a:spcPts val="0"/>
              </a:spcBef>
              <a:spcAft>
                <a:spcPts val="0"/>
              </a:spcAft>
              <a:buFontTx/>
              <a:buNone/>
              <a:defRPr sz="1000" b="0" i="0">
                <a:solidFill>
                  <a:schemeClr val="accent1">
                    <a:lumMod val="40000"/>
                    <a:lumOff val="6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a:p>
            <a:endParaRPr lang="en-US" dirty="0"/>
          </a:p>
          <a:p>
            <a:r>
              <a:rPr lang="en-US" dirty="0"/>
              <a:t>To change the image</a:t>
            </a:r>
          </a:p>
          <a:p>
            <a:r>
              <a:rPr lang="en-US" dirty="0"/>
              <a:t>1. Click on this box</a:t>
            </a:r>
          </a:p>
          <a:p>
            <a:r>
              <a:rPr lang="en-US" dirty="0"/>
              <a:t>2. Right click and select Change Picture</a:t>
            </a:r>
            <a:br>
              <a:rPr lang="en-US" dirty="0"/>
            </a:br>
            <a:r>
              <a:rPr lang="en-US" dirty="0"/>
              <a:t>3. Choose an option from drop down menu, select image</a:t>
            </a:r>
            <a:br>
              <a:rPr lang="en-US" dirty="0"/>
            </a:br>
            <a:r>
              <a:rPr lang="en-US" dirty="0"/>
              <a:t>4. The new picture will appear in the slide</a:t>
            </a:r>
          </a:p>
        </p:txBody>
      </p:sp>
      <p:sp>
        <p:nvSpPr>
          <p:cNvPr id="30" name="Picture Placeholder 8">
            <a:extLst>
              <a:ext uri="{FF2B5EF4-FFF2-40B4-BE49-F238E27FC236}">
                <a16:creationId xmlns:a16="http://schemas.microsoft.com/office/drawing/2014/main" id="{8D7D6A31-11E1-B0BC-704F-072D93AA8356}"/>
              </a:ext>
            </a:extLst>
          </p:cNvPr>
          <p:cNvSpPr>
            <a:spLocks noGrp="1"/>
          </p:cNvSpPr>
          <p:nvPr>
            <p:ph type="pic" sz="quarter" idx="30" hasCustomPrompt="1"/>
          </p:nvPr>
        </p:nvSpPr>
        <p:spPr>
          <a:xfrm>
            <a:off x="4997450" y="2127250"/>
            <a:ext cx="3320302" cy="3232524"/>
          </a:xfrm>
          <a:prstGeom prst="roundRect">
            <a:avLst>
              <a:gd name="adj" fmla="val 29993"/>
            </a:avLst>
          </a:prstGeom>
          <a:solidFill>
            <a:srgbClr val="535353"/>
          </a:solidFill>
          <a:effectLst>
            <a:outerShdw blurRad="101600" dist="38100" dir="2700000" sx="101189" sy="101189" algn="tl" rotWithShape="0">
              <a:prstClr val="black">
                <a:alpha val="35000"/>
              </a:prstClr>
            </a:outerShdw>
          </a:effectLst>
        </p:spPr>
        <p:txBody>
          <a:bodyPr lIns="182880" tIns="182880" rIns="91440" anchor="t"/>
          <a:lstStyle>
            <a:lvl1pPr marL="0" indent="0" algn="l">
              <a:lnSpc>
                <a:spcPct val="100000"/>
              </a:lnSpc>
              <a:spcBef>
                <a:spcPts val="0"/>
              </a:spcBef>
              <a:spcAft>
                <a:spcPts val="0"/>
              </a:spcAft>
              <a:buFontTx/>
              <a:buNone/>
              <a:defRPr sz="1000" b="0" i="0">
                <a:solidFill>
                  <a:schemeClr val="accent1">
                    <a:lumMod val="40000"/>
                    <a:lumOff val="6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a:p>
            <a:endParaRPr lang="en-US" dirty="0"/>
          </a:p>
          <a:p>
            <a:r>
              <a:rPr lang="en-US" dirty="0"/>
              <a:t>To change the image</a:t>
            </a:r>
          </a:p>
          <a:p>
            <a:r>
              <a:rPr lang="en-US" dirty="0"/>
              <a:t>1. Click on this box</a:t>
            </a:r>
          </a:p>
          <a:p>
            <a:r>
              <a:rPr lang="en-US" dirty="0"/>
              <a:t>2. Right click and select Change Picture</a:t>
            </a:r>
            <a:br>
              <a:rPr lang="en-US" dirty="0"/>
            </a:br>
            <a:r>
              <a:rPr lang="en-US" dirty="0"/>
              <a:t>3. Choose an option from drop down menu, select image</a:t>
            </a:r>
            <a:br>
              <a:rPr lang="en-US" dirty="0"/>
            </a:br>
            <a:r>
              <a:rPr lang="en-US" dirty="0"/>
              <a:t>4. The new picture will appear in the slide</a:t>
            </a:r>
          </a:p>
        </p:txBody>
      </p:sp>
      <p:sp>
        <p:nvSpPr>
          <p:cNvPr id="9" name="Text Placeholder 12">
            <a:extLst>
              <a:ext uri="{FF2B5EF4-FFF2-40B4-BE49-F238E27FC236}">
                <a16:creationId xmlns:a16="http://schemas.microsoft.com/office/drawing/2014/main" id="{3906E743-370A-0F2C-82F7-3D5E5A662FA5}"/>
              </a:ext>
            </a:extLst>
          </p:cNvPr>
          <p:cNvSpPr>
            <a:spLocks noGrp="1"/>
          </p:cNvSpPr>
          <p:nvPr>
            <p:ph type="body" sz="quarter" idx="26" hasCustomPrompt="1"/>
          </p:nvPr>
        </p:nvSpPr>
        <p:spPr>
          <a:xfrm>
            <a:off x="457201" y="1238251"/>
            <a:ext cx="4051299" cy="5200650"/>
          </a:xfrm>
          <a:prstGeom prst="rect">
            <a:avLst/>
          </a:prstGeom>
        </p:spPr>
        <p:txBody>
          <a:bodyPr lIns="0" tIns="0" rIns="0" bIns="0"/>
          <a:lstStyle>
            <a:lvl1pPr marL="165100" indent="-165100">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508000" indent="-160338">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2pPr>
            <a:lvl3pPr marL="630238" indent="0">
              <a:lnSpc>
                <a:spcPct val="100000"/>
              </a:lnSpc>
              <a:spcBef>
                <a:spcPts val="0"/>
              </a:spcBef>
              <a:buClr>
                <a:schemeClr val="tx1">
                  <a:lumMod val="50000"/>
                  <a:lumOff val="50000"/>
                </a:schemeClr>
              </a:buClr>
              <a:buSzPct val="115000"/>
              <a:buFontTx/>
              <a:buNone/>
              <a:tabLst/>
              <a:defRPr sz="12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920750" indent="0">
              <a:lnSpc>
                <a:spcPct val="100000"/>
              </a:lnSpc>
              <a:spcBef>
                <a:spcPts val="0"/>
              </a:spcBef>
              <a:buClr>
                <a:schemeClr val="accent5"/>
              </a:buClr>
              <a:buSzPct val="85000"/>
              <a:buFontTx/>
              <a:buNone/>
              <a:tabLst/>
              <a:defRPr sz="11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1203325" indent="0">
              <a:lnSpc>
                <a:spcPct val="100000"/>
              </a:lnSpc>
              <a:spcBef>
                <a:spcPts val="0"/>
              </a:spcBef>
              <a:buClr>
                <a:schemeClr val="tx1"/>
              </a:buClr>
              <a:buSzPct val="110000"/>
              <a:buFontTx/>
              <a:buNone/>
              <a:tabLst/>
              <a:defRPr sz="1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dirty="0"/>
              <a:t>Limit to 5 bullets</a:t>
            </a:r>
          </a:p>
          <a:p>
            <a:pPr lvl="1"/>
            <a:r>
              <a:rPr lang="en-US" dirty="0"/>
              <a:t>Limit to 5 words per bullet</a:t>
            </a:r>
          </a:p>
        </p:txBody>
      </p:sp>
    </p:spTree>
    <p:extLst>
      <p:ext uri="{BB962C8B-B14F-4D97-AF65-F5344CB8AC3E}">
        <p14:creationId xmlns:p14="http://schemas.microsoft.com/office/powerpoint/2010/main" val="3359634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696">
          <p15:clr>
            <a:srgbClr val="FBAE40"/>
          </p15:clr>
        </p15:guide>
        <p15:guide id="5" pos="144">
          <p15:clr>
            <a:srgbClr val="FBAE40"/>
          </p15:clr>
        </p15:guide>
        <p15:guide id="6" pos="7392">
          <p15:clr>
            <a:srgbClr val="FBAE40"/>
          </p15:clr>
        </p15:guide>
        <p15:guide id="7" orient="horz" pos="240">
          <p15:clr>
            <a:srgbClr val="FBAE40"/>
          </p15:clr>
        </p15:guide>
        <p15:guide id="8" orient="horz" pos="336">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guide id="15" orient="horz" pos="100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4-Photo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55EC440-8377-58DF-357E-6DC7B5E094A0}"/>
              </a:ext>
            </a:extLst>
          </p:cNvPr>
          <p:cNvSpPr>
            <a:spLocks noGrp="1"/>
          </p:cNvSpPr>
          <p:nvPr>
            <p:ph type="body" sz="quarter" idx="13" hasCustomPrompt="1"/>
          </p:nvPr>
        </p:nvSpPr>
        <p:spPr>
          <a:xfrm>
            <a:off x="457200" y="533400"/>
            <a:ext cx="11506200" cy="571500"/>
          </a:xfrm>
          <a:prstGeom prst="rect">
            <a:avLst/>
          </a:prstGeom>
        </p:spPr>
        <p:txBody>
          <a:bodyPr lIns="0" tIns="0" rIns="0" bIns="0" anchor="t"/>
          <a:lstStyle>
            <a:lvl1pPr marL="0" indent="0" algn="l">
              <a:lnSpc>
                <a:spcPct val="100000"/>
              </a:lnSpc>
              <a:spcBef>
                <a:spcPts val="0"/>
              </a:spcBef>
              <a:buFontTx/>
              <a:buNone/>
              <a:defRPr sz="4000" b="0" i="0">
                <a:solidFill>
                  <a:schemeClr val="bg1"/>
                </a:solidFill>
                <a:latin typeface="+mn-lt"/>
                <a:ea typeface="Noto Sans Medium" panose="020B0502040504020204" pitchFamily="34" charset="0"/>
                <a:cs typeface="Noto Sans Medium" panose="020B0502040504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Headline/Key Message</a:t>
            </a:r>
          </a:p>
        </p:txBody>
      </p:sp>
      <p:grpSp>
        <p:nvGrpSpPr>
          <p:cNvPr id="9" name="Group 8">
            <a:extLst>
              <a:ext uri="{FF2B5EF4-FFF2-40B4-BE49-F238E27FC236}">
                <a16:creationId xmlns:a16="http://schemas.microsoft.com/office/drawing/2014/main" id="{C9E15E61-1B8F-86FB-DAFB-04A510E61301}"/>
              </a:ext>
            </a:extLst>
          </p:cNvPr>
          <p:cNvGrpSpPr/>
          <p:nvPr userDrawn="1"/>
        </p:nvGrpSpPr>
        <p:grpSpPr>
          <a:xfrm>
            <a:off x="0" y="115479"/>
            <a:ext cx="11734800" cy="216292"/>
            <a:chOff x="0" y="115479"/>
            <a:chExt cx="11734800" cy="216292"/>
          </a:xfrm>
        </p:grpSpPr>
        <p:pic>
          <p:nvPicPr>
            <p:cNvPr id="23" name="Picture 22">
              <a:extLst>
                <a:ext uri="{FF2B5EF4-FFF2-40B4-BE49-F238E27FC236}">
                  <a16:creationId xmlns:a16="http://schemas.microsoft.com/office/drawing/2014/main" id="{28F6100C-738F-921B-36C0-206C739862BE}"/>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404476" y="115479"/>
              <a:ext cx="1330324" cy="216292"/>
            </a:xfrm>
            <a:prstGeom prst="rect">
              <a:avLst/>
            </a:prstGeom>
          </p:spPr>
        </p:pic>
        <p:pic>
          <p:nvPicPr>
            <p:cNvPr id="24" name="Picture 23">
              <a:extLst>
                <a:ext uri="{FF2B5EF4-FFF2-40B4-BE49-F238E27FC236}">
                  <a16:creationId xmlns:a16="http://schemas.microsoft.com/office/drawing/2014/main" id="{6D576084-6D18-473E-2E2A-772C6A2370F0}"/>
                </a:ext>
              </a:extLst>
            </p:cNvPr>
            <p:cNvPicPr>
              <a:picLocks noChangeAspect="1"/>
            </p:cNvPicPr>
            <p:nvPr userDrawn="1"/>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071"/>
            <a:stretch/>
          </p:blipFill>
          <p:spPr>
            <a:xfrm>
              <a:off x="0" y="117475"/>
              <a:ext cx="10311925" cy="213158"/>
            </a:xfrm>
            <a:prstGeom prst="rect">
              <a:avLst/>
            </a:prstGeom>
          </p:spPr>
        </p:pic>
      </p:grpSp>
      <p:sp>
        <p:nvSpPr>
          <p:cNvPr id="28" name="Picture Placeholder 8">
            <a:extLst>
              <a:ext uri="{FF2B5EF4-FFF2-40B4-BE49-F238E27FC236}">
                <a16:creationId xmlns:a16="http://schemas.microsoft.com/office/drawing/2014/main" id="{1C09DEDC-C061-CE07-59EB-445164506BF2}"/>
              </a:ext>
            </a:extLst>
          </p:cNvPr>
          <p:cNvSpPr>
            <a:spLocks noGrp="1"/>
          </p:cNvSpPr>
          <p:nvPr>
            <p:ph type="pic" sz="quarter" idx="16" hasCustomPrompt="1"/>
          </p:nvPr>
        </p:nvSpPr>
        <p:spPr>
          <a:xfrm>
            <a:off x="6357894" y="1454150"/>
            <a:ext cx="2408962" cy="2278132"/>
          </a:xfrm>
          <a:prstGeom prst="roundRect">
            <a:avLst>
              <a:gd name="adj" fmla="val 29993"/>
            </a:avLst>
          </a:prstGeom>
          <a:solidFill>
            <a:srgbClr val="535353"/>
          </a:solidFill>
          <a:effectLst>
            <a:outerShdw blurRad="101600" dist="38100" dir="2700000" sx="101189" sy="101189" algn="tl" rotWithShape="0">
              <a:prstClr val="black">
                <a:alpha val="35000"/>
              </a:prstClr>
            </a:outerShdw>
          </a:effectLst>
        </p:spPr>
        <p:txBody>
          <a:bodyPr lIns="182880" tIns="182880" rIns="91440" anchor="t"/>
          <a:lstStyle>
            <a:lvl1pPr marL="0" indent="0" algn="l">
              <a:lnSpc>
                <a:spcPct val="100000"/>
              </a:lnSpc>
              <a:spcBef>
                <a:spcPts val="0"/>
              </a:spcBef>
              <a:spcAft>
                <a:spcPts val="0"/>
              </a:spcAft>
              <a:buFontTx/>
              <a:buNone/>
              <a:defRPr sz="800" b="0" i="0">
                <a:solidFill>
                  <a:schemeClr val="accent1">
                    <a:lumMod val="40000"/>
                    <a:lumOff val="6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a:p>
            <a:endParaRPr lang="en-US" dirty="0"/>
          </a:p>
        </p:txBody>
      </p:sp>
      <p:sp>
        <p:nvSpPr>
          <p:cNvPr id="30" name="Picture Placeholder 8">
            <a:extLst>
              <a:ext uri="{FF2B5EF4-FFF2-40B4-BE49-F238E27FC236}">
                <a16:creationId xmlns:a16="http://schemas.microsoft.com/office/drawing/2014/main" id="{1AF7626A-6BB1-0DBD-2FF6-8AB39A160940}"/>
              </a:ext>
            </a:extLst>
          </p:cNvPr>
          <p:cNvSpPr>
            <a:spLocks noGrp="1"/>
          </p:cNvSpPr>
          <p:nvPr>
            <p:ph type="pic" sz="quarter" idx="35" hasCustomPrompt="1"/>
          </p:nvPr>
        </p:nvSpPr>
        <p:spPr>
          <a:xfrm>
            <a:off x="9060356" y="1454150"/>
            <a:ext cx="2408962" cy="2278132"/>
          </a:xfrm>
          <a:prstGeom prst="roundRect">
            <a:avLst>
              <a:gd name="adj" fmla="val 29993"/>
            </a:avLst>
          </a:prstGeom>
          <a:solidFill>
            <a:srgbClr val="535353"/>
          </a:solidFill>
          <a:effectLst>
            <a:outerShdw blurRad="101600" dist="38100" dir="2700000" sx="101189" sy="101189" algn="tl" rotWithShape="0">
              <a:prstClr val="black">
                <a:alpha val="35000"/>
              </a:prstClr>
            </a:outerShdw>
          </a:effectLst>
        </p:spPr>
        <p:txBody>
          <a:bodyPr lIns="182880" tIns="182880" rIns="91440" anchor="t"/>
          <a:lstStyle>
            <a:lvl1pPr marL="0" indent="0" algn="l" defTabSz="914400" rtl="0" eaLnBrk="1" latinLnBrk="0" hangingPunct="1">
              <a:lnSpc>
                <a:spcPct val="100000"/>
              </a:lnSpc>
              <a:spcBef>
                <a:spcPts val="0"/>
              </a:spcBef>
              <a:spcAft>
                <a:spcPts val="0"/>
              </a:spcAft>
              <a:buFontTx/>
              <a:buNone/>
              <a:defRPr lang="en-US" sz="800" b="0" i="0" kern="1200" dirty="0">
                <a:solidFill>
                  <a:schemeClr val="accent1">
                    <a:lumMod val="40000"/>
                    <a:lumOff val="6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p:txBody>
      </p:sp>
      <p:sp>
        <p:nvSpPr>
          <p:cNvPr id="31" name="Picture Placeholder 8">
            <a:extLst>
              <a:ext uri="{FF2B5EF4-FFF2-40B4-BE49-F238E27FC236}">
                <a16:creationId xmlns:a16="http://schemas.microsoft.com/office/drawing/2014/main" id="{135B6B8D-77AD-E6B2-480E-6D9DA31ECEF4}"/>
              </a:ext>
            </a:extLst>
          </p:cNvPr>
          <p:cNvSpPr>
            <a:spLocks noGrp="1"/>
          </p:cNvSpPr>
          <p:nvPr>
            <p:ph type="pic" sz="quarter" idx="36" hasCustomPrompt="1"/>
          </p:nvPr>
        </p:nvSpPr>
        <p:spPr>
          <a:xfrm>
            <a:off x="6357894" y="3894068"/>
            <a:ext cx="2408962" cy="2278132"/>
          </a:xfrm>
          <a:prstGeom prst="roundRect">
            <a:avLst>
              <a:gd name="adj" fmla="val 29993"/>
            </a:avLst>
          </a:prstGeom>
          <a:solidFill>
            <a:srgbClr val="535353"/>
          </a:solidFill>
          <a:effectLst>
            <a:outerShdw blurRad="101600" dist="38100" dir="2700000" sx="101189" sy="101189" algn="tl" rotWithShape="0">
              <a:prstClr val="black">
                <a:alpha val="35000"/>
              </a:prstClr>
            </a:outerShdw>
          </a:effectLst>
        </p:spPr>
        <p:txBody>
          <a:bodyPr lIns="182880" tIns="182880" rIns="91440" anchor="t"/>
          <a:lstStyle>
            <a:lvl1pPr marL="0" indent="0" algn="l" defTabSz="914400" rtl="0" eaLnBrk="1" latinLnBrk="0" hangingPunct="1">
              <a:lnSpc>
                <a:spcPct val="100000"/>
              </a:lnSpc>
              <a:spcBef>
                <a:spcPts val="0"/>
              </a:spcBef>
              <a:spcAft>
                <a:spcPts val="0"/>
              </a:spcAft>
              <a:buFontTx/>
              <a:buNone/>
              <a:defRPr lang="en-US" sz="800" b="0" i="0" kern="1200" dirty="0">
                <a:solidFill>
                  <a:schemeClr val="accent1">
                    <a:lumMod val="40000"/>
                    <a:lumOff val="6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p:txBody>
      </p:sp>
      <p:sp>
        <p:nvSpPr>
          <p:cNvPr id="32" name="Picture Placeholder 8">
            <a:extLst>
              <a:ext uri="{FF2B5EF4-FFF2-40B4-BE49-F238E27FC236}">
                <a16:creationId xmlns:a16="http://schemas.microsoft.com/office/drawing/2014/main" id="{067BB9D6-738B-E0D4-3235-2CE41EFF053C}"/>
              </a:ext>
            </a:extLst>
          </p:cNvPr>
          <p:cNvSpPr>
            <a:spLocks noGrp="1"/>
          </p:cNvSpPr>
          <p:nvPr>
            <p:ph type="pic" sz="quarter" idx="37" hasCustomPrompt="1"/>
          </p:nvPr>
        </p:nvSpPr>
        <p:spPr>
          <a:xfrm>
            <a:off x="9060356" y="3894068"/>
            <a:ext cx="2408962" cy="2278132"/>
          </a:xfrm>
          <a:prstGeom prst="roundRect">
            <a:avLst>
              <a:gd name="adj" fmla="val 29993"/>
            </a:avLst>
          </a:prstGeom>
          <a:solidFill>
            <a:srgbClr val="535353"/>
          </a:solidFill>
          <a:effectLst>
            <a:outerShdw blurRad="101600" dist="38100" dir="2700000" sx="101189" sy="101189" algn="tl" rotWithShape="0">
              <a:prstClr val="black">
                <a:alpha val="35000"/>
              </a:prstClr>
            </a:outerShdw>
          </a:effectLst>
        </p:spPr>
        <p:txBody>
          <a:bodyPr lIns="182880" tIns="182880" rIns="91440" anchor="t"/>
          <a:lstStyle>
            <a:lvl1pPr marL="0" indent="0" algn="l" defTabSz="914400" rtl="0" eaLnBrk="1" latinLnBrk="0" hangingPunct="1">
              <a:lnSpc>
                <a:spcPct val="100000"/>
              </a:lnSpc>
              <a:spcBef>
                <a:spcPts val="0"/>
              </a:spcBef>
              <a:spcAft>
                <a:spcPts val="0"/>
              </a:spcAft>
              <a:buFontTx/>
              <a:buNone/>
              <a:defRPr lang="en-US" sz="800" b="0" i="0" kern="1200" dirty="0">
                <a:solidFill>
                  <a:schemeClr val="accent1">
                    <a:lumMod val="40000"/>
                    <a:lumOff val="6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To insert an image without losing size and position:</a:t>
            </a:r>
            <a:br>
              <a:rPr lang="en-US" dirty="0"/>
            </a:br>
            <a:br>
              <a:rPr lang="en-US" dirty="0"/>
            </a:br>
            <a:r>
              <a:rPr lang="en-US" dirty="0"/>
              <a:t>1. Click on this box</a:t>
            </a:r>
            <a:br>
              <a:rPr lang="en-US" dirty="0"/>
            </a:br>
            <a:r>
              <a:rPr lang="en-US" dirty="0"/>
              <a:t>2. Select Insert, Pictures</a:t>
            </a:r>
          </a:p>
          <a:p>
            <a:r>
              <a:rPr lang="en-US" dirty="0"/>
              <a:t>3. Choose an option from drop down menu, select image</a:t>
            </a:r>
            <a:br>
              <a:rPr lang="en-US" dirty="0"/>
            </a:br>
            <a:r>
              <a:rPr lang="en-US" dirty="0"/>
              <a:t>4. The new picture will appear in the slide</a:t>
            </a:r>
          </a:p>
        </p:txBody>
      </p:sp>
      <p:sp>
        <p:nvSpPr>
          <p:cNvPr id="11" name="Text Placeholder 12">
            <a:extLst>
              <a:ext uri="{FF2B5EF4-FFF2-40B4-BE49-F238E27FC236}">
                <a16:creationId xmlns:a16="http://schemas.microsoft.com/office/drawing/2014/main" id="{42F43473-2D58-6B1E-FB76-2AEAEBEC3DD8}"/>
              </a:ext>
            </a:extLst>
          </p:cNvPr>
          <p:cNvSpPr>
            <a:spLocks noGrp="1"/>
          </p:cNvSpPr>
          <p:nvPr>
            <p:ph type="body" sz="quarter" idx="26" hasCustomPrompt="1"/>
          </p:nvPr>
        </p:nvSpPr>
        <p:spPr>
          <a:xfrm>
            <a:off x="457201" y="1306529"/>
            <a:ext cx="5638799" cy="5132371"/>
          </a:xfrm>
          <a:prstGeom prst="rect">
            <a:avLst/>
          </a:prstGeom>
        </p:spPr>
        <p:txBody>
          <a:bodyPr lIns="0" tIns="0" rIns="0" bIns="0"/>
          <a:lstStyle>
            <a:lvl1pPr marL="165100" indent="-165100">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508000" indent="-160338">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2pPr>
            <a:lvl3pPr marL="630238" indent="0">
              <a:lnSpc>
                <a:spcPct val="100000"/>
              </a:lnSpc>
              <a:spcBef>
                <a:spcPts val="0"/>
              </a:spcBef>
              <a:buClr>
                <a:schemeClr val="tx1">
                  <a:lumMod val="50000"/>
                  <a:lumOff val="50000"/>
                </a:schemeClr>
              </a:buClr>
              <a:buSzPct val="115000"/>
              <a:buFontTx/>
              <a:buNone/>
              <a:tabLst/>
              <a:defRPr sz="12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920750" indent="0">
              <a:lnSpc>
                <a:spcPct val="100000"/>
              </a:lnSpc>
              <a:spcBef>
                <a:spcPts val="0"/>
              </a:spcBef>
              <a:buClr>
                <a:schemeClr val="accent5"/>
              </a:buClr>
              <a:buSzPct val="85000"/>
              <a:buFontTx/>
              <a:buNone/>
              <a:tabLst/>
              <a:defRPr sz="11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1203325" indent="0">
              <a:lnSpc>
                <a:spcPct val="100000"/>
              </a:lnSpc>
              <a:spcBef>
                <a:spcPts val="0"/>
              </a:spcBef>
              <a:buClr>
                <a:schemeClr val="tx1"/>
              </a:buClr>
              <a:buSzPct val="110000"/>
              <a:buFontTx/>
              <a:buNone/>
              <a:tabLst/>
              <a:defRPr sz="1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dirty="0"/>
              <a:t>Limit to 5 bullets</a:t>
            </a:r>
          </a:p>
          <a:p>
            <a:pPr lvl="1"/>
            <a:r>
              <a:rPr lang="en-US" dirty="0"/>
              <a:t>Limit to 5 words per bullet</a:t>
            </a:r>
          </a:p>
        </p:txBody>
      </p:sp>
    </p:spTree>
    <p:extLst>
      <p:ext uri="{BB962C8B-B14F-4D97-AF65-F5344CB8AC3E}">
        <p14:creationId xmlns:p14="http://schemas.microsoft.com/office/powerpoint/2010/main" val="1063962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696">
          <p15:clr>
            <a:srgbClr val="FBAE40"/>
          </p15:clr>
        </p15:guide>
        <p15:guide id="5" pos="144">
          <p15:clr>
            <a:srgbClr val="FBAE40"/>
          </p15:clr>
        </p15:guide>
        <p15:guide id="6" pos="7392">
          <p15:clr>
            <a:srgbClr val="FBAE40"/>
          </p15:clr>
        </p15:guide>
        <p15:guide id="7" orient="horz" pos="240">
          <p15:clr>
            <a:srgbClr val="FBAE40"/>
          </p15:clr>
        </p15:guide>
        <p15:guide id="8" orient="horz" pos="336">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guide id="15" orient="horz" pos="100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1-Photo">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B4734F1A-A82E-9C8E-2D44-9F4F5195832F}"/>
              </a:ext>
            </a:extLst>
          </p:cNvPr>
          <p:cNvSpPr>
            <a:spLocks noGrp="1"/>
          </p:cNvSpPr>
          <p:nvPr>
            <p:ph type="pic" sz="quarter" idx="16" hasCustomPrompt="1"/>
          </p:nvPr>
        </p:nvSpPr>
        <p:spPr>
          <a:xfrm>
            <a:off x="6591299" y="1678641"/>
            <a:ext cx="5091953" cy="4760259"/>
          </a:xfrm>
          <a:prstGeom prst="roundRect">
            <a:avLst>
              <a:gd name="adj" fmla="val 29993"/>
            </a:avLst>
          </a:prstGeom>
          <a:solidFill>
            <a:srgbClr val="535353"/>
          </a:solidFill>
          <a:effectLst>
            <a:outerShdw blurRad="101600" dist="38100" dir="2700000" sx="101189" sy="101189" algn="tl" rotWithShape="0">
              <a:prstClr val="black">
                <a:alpha val="35000"/>
              </a:prstClr>
            </a:outerShdw>
          </a:effectLst>
        </p:spPr>
        <p:txBody>
          <a:bodyPr lIns="182880" tIns="182880" rIns="91440" anchor="t"/>
          <a:lstStyle>
            <a:lvl1pPr marL="0" indent="0" algn="l">
              <a:lnSpc>
                <a:spcPct val="100000"/>
              </a:lnSpc>
              <a:spcBef>
                <a:spcPts val="0"/>
              </a:spcBef>
              <a:spcAft>
                <a:spcPts val="1200"/>
              </a:spcAft>
              <a:buFontTx/>
              <a:buNone/>
              <a:defRPr sz="1200" b="0" i="0">
                <a:solidFill>
                  <a:schemeClr val="accent1">
                    <a:lumMod val="40000"/>
                    <a:lumOff val="60000"/>
                    <a:alpha val="3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To change a picture in PowerPoint without losing size and position:</a:t>
            </a:r>
            <a:br>
              <a:rPr lang="en-US" dirty="0"/>
            </a:br>
            <a:br>
              <a:rPr lang="en-US" dirty="0"/>
            </a:br>
            <a:r>
              <a:rPr lang="en-US" dirty="0"/>
              <a:t>1. Click on this box</a:t>
            </a:r>
            <a:br>
              <a:rPr lang="en-US" dirty="0"/>
            </a:br>
            <a:r>
              <a:rPr lang="en-US" dirty="0"/>
              <a:t>2. Right click and select the change picture button</a:t>
            </a:r>
            <a:br>
              <a:rPr lang="en-US" dirty="0"/>
            </a:br>
            <a:r>
              <a:rPr lang="en-US" dirty="0"/>
              <a:t>3. Choose an option from drop down to add a picture</a:t>
            </a:r>
            <a:br>
              <a:rPr lang="en-US" dirty="0"/>
            </a:br>
            <a:r>
              <a:rPr lang="en-US" dirty="0"/>
              <a:t>4. The new picture will appear in the slide with the exact size and position</a:t>
            </a:r>
          </a:p>
        </p:txBody>
      </p:sp>
      <p:sp>
        <p:nvSpPr>
          <p:cNvPr id="3" name="Text Placeholder 7">
            <a:extLst>
              <a:ext uri="{FF2B5EF4-FFF2-40B4-BE49-F238E27FC236}">
                <a16:creationId xmlns:a16="http://schemas.microsoft.com/office/drawing/2014/main" id="{BB5DD4CE-3C14-2D55-8319-1AD388204441}"/>
              </a:ext>
            </a:extLst>
          </p:cNvPr>
          <p:cNvSpPr>
            <a:spLocks noGrp="1"/>
          </p:cNvSpPr>
          <p:nvPr>
            <p:ph type="body" sz="quarter" idx="13" hasCustomPrompt="1"/>
          </p:nvPr>
        </p:nvSpPr>
        <p:spPr>
          <a:xfrm>
            <a:off x="457200" y="587329"/>
            <a:ext cx="5638800" cy="727363"/>
          </a:xfrm>
          <a:prstGeom prst="rect">
            <a:avLst/>
          </a:prstGeom>
        </p:spPr>
        <p:txBody>
          <a:bodyPr lIns="0" tIns="0" rIns="0" bIns="0" anchor="t"/>
          <a:lstStyle>
            <a:lvl1pPr marL="0" indent="0" algn="l">
              <a:lnSpc>
                <a:spcPct val="100000"/>
              </a:lnSpc>
              <a:spcBef>
                <a:spcPts val="0"/>
              </a:spcBef>
              <a:buFontTx/>
              <a:buNone/>
              <a:defRPr sz="40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457200" indent="0">
              <a:buFontTx/>
              <a:buNone/>
              <a:defRPr sz="6000" b="1" i="0">
                <a:solidFill>
                  <a:schemeClr val="bg1"/>
                </a:solidFill>
                <a:latin typeface="Montserrat" pitchFamily="2" charset="77"/>
              </a:defRPr>
            </a:lvl2pPr>
            <a:lvl3pPr marL="914400" indent="0">
              <a:buFontTx/>
              <a:buNone/>
              <a:defRPr sz="6000" b="1" i="0">
                <a:solidFill>
                  <a:schemeClr val="bg1"/>
                </a:solidFill>
                <a:latin typeface="Montserrat" pitchFamily="2" charset="77"/>
              </a:defRPr>
            </a:lvl3pPr>
            <a:lvl4pPr marL="1371600" indent="0">
              <a:buFontTx/>
              <a:buNone/>
              <a:defRPr sz="6000" b="1" i="0">
                <a:solidFill>
                  <a:schemeClr val="bg1"/>
                </a:solidFill>
                <a:latin typeface="Montserrat" pitchFamily="2" charset="77"/>
              </a:defRPr>
            </a:lvl4pPr>
            <a:lvl5pPr marL="1828800" indent="0">
              <a:buFontTx/>
              <a:buNone/>
              <a:defRPr sz="6000" b="1" i="0">
                <a:solidFill>
                  <a:schemeClr val="bg1"/>
                </a:solidFill>
                <a:latin typeface="Montserrat" pitchFamily="2" charset="77"/>
              </a:defRPr>
            </a:lvl5pPr>
          </a:lstStyle>
          <a:p>
            <a:pPr lvl="0"/>
            <a:r>
              <a:rPr lang="en-US" dirty="0"/>
              <a:t>Headline/Key Message</a:t>
            </a:r>
          </a:p>
        </p:txBody>
      </p:sp>
      <p:grpSp>
        <p:nvGrpSpPr>
          <p:cNvPr id="8" name="Group 7">
            <a:extLst>
              <a:ext uri="{FF2B5EF4-FFF2-40B4-BE49-F238E27FC236}">
                <a16:creationId xmlns:a16="http://schemas.microsoft.com/office/drawing/2014/main" id="{F3A873A9-E815-1217-B1AD-B03D8800EFD2}"/>
              </a:ext>
            </a:extLst>
          </p:cNvPr>
          <p:cNvGrpSpPr/>
          <p:nvPr userDrawn="1"/>
        </p:nvGrpSpPr>
        <p:grpSpPr>
          <a:xfrm>
            <a:off x="0" y="115479"/>
            <a:ext cx="11734800" cy="216292"/>
            <a:chOff x="0" y="115479"/>
            <a:chExt cx="11734800" cy="216292"/>
          </a:xfrm>
        </p:grpSpPr>
        <p:pic>
          <p:nvPicPr>
            <p:cNvPr id="9" name="Picture 8">
              <a:extLst>
                <a:ext uri="{FF2B5EF4-FFF2-40B4-BE49-F238E27FC236}">
                  <a16:creationId xmlns:a16="http://schemas.microsoft.com/office/drawing/2014/main" id="{9BCB45BD-CDC7-F3EE-3F5C-BE40DE465F72}"/>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404476" y="115479"/>
              <a:ext cx="1330324" cy="216292"/>
            </a:xfrm>
            <a:prstGeom prst="rect">
              <a:avLst/>
            </a:prstGeom>
          </p:spPr>
        </p:pic>
        <p:pic>
          <p:nvPicPr>
            <p:cNvPr id="11" name="Picture 10">
              <a:extLst>
                <a:ext uri="{FF2B5EF4-FFF2-40B4-BE49-F238E27FC236}">
                  <a16:creationId xmlns:a16="http://schemas.microsoft.com/office/drawing/2014/main" id="{069D3929-E8A0-74E1-7CB2-9383B1F00B15}"/>
                </a:ext>
              </a:extLst>
            </p:cNvPr>
            <p:cNvPicPr>
              <a:picLocks noChangeAspect="1"/>
            </p:cNvPicPr>
            <p:nvPr userDrawn="1"/>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071"/>
            <a:stretch/>
          </p:blipFill>
          <p:spPr>
            <a:xfrm>
              <a:off x="0" y="117475"/>
              <a:ext cx="10311925" cy="213158"/>
            </a:xfrm>
            <a:prstGeom prst="rect">
              <a:avLst/>
            </a:prstGeom>
          </p:spPr>
        </p:pic>
      </p:grpSp>
      <p:sp>
        <p:nvSpPr>
          <p:cNvPr id="10" name="Text Placeholder 12">
            <a:extLst>
              <a:ext uri="{FF2B5EF4-FFF2-40B4-BE49-F238E27FC236}">
                <a16:creationId xmlns:a16="http://schemas.microsoft.com/office/drawing/2014/main" id="{3B00F6AE-2979-DBD0-6054-A3C88FFFD4DB}"/>
              </a:ext>
            </a:extLst>
          </p:cNvPr>
          <p:cNvSpPr>
            <a:spLocks noGrp="1"/>
          </p:cNvSpPr>
          <p:nvPr>
            <p:ph type="body" sz="quarter" idx="26" hasCustomPrompt="1"/>
          </p:nvPr>
        </p:nvSpPr>
        <p:spPr>
          <a:xfrm>
            <a:off x="457201" y="1503379"/>
            <a:ext cx="5638799" cy="4935521"/>
          </a:xfrm>
          <a:prstGeom prst="rect">
            <a:avLst/>
          </a:prstGeom>
        </p:spPr>
        <p:txBody>
          <a:bodyPr lIns="0" tIns="0" rIns="0" bIns="0"/>
          <a:lstStyle>
            <a:lvl1pPr marL="165100" indent="-165100">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1pPr>
            <a:lvl2pPr marL="508000" indent="-160338">
              <a:lnSpc>
                <a:spcPct val="100000"/>
              </a:lnSpc>
              <a:spcBef>
                <a:spcPts val="0"/>
              </a:spcBef>
              <a:spcAft>
                <a:spcPts val="600"/>
              </a:spcAft>
              <a:buClr>
                <a:schemeClr val="bg1"/>
              </a:buClr>
              <a:buSzPct val="120000"/>
              <a:buFont typeface="Arial" panose="020B0604020202020204" pitchFamily="34" charset="0"/>
              <a:buChar char="•"/>
              <a:tabLst/>
              <a:defRPr sz="2200" b="0" i="0">
                <a:solidFill>
                  <a:schemeClr val="bg1"/>
                </a:solidFill>
                <a:latin typeface="Arial" panose="020B0604020202020204" pitchFamily="34" charset="0"/>
                <a:ea typeface="Noto Sans" panose="020B0502040504020204" pitchFamily="34" charset="0"/>
                <a:cs typeface="Arial" panose="020B0604020202020204" pitchFamily="34" charset="0"/>
              </a:defRPr>
            </a:lvl2pPr>
            <a:lvl3pPr marL="630238" indent="0">
              <a:lnSpc>
                <a:spcPct val="100000"/>
              </a:lnSpc>
              <a:spcBef>
                <a:spcPts val="0"/>
              </a:spcBef>
              <a:buClr>
                <a:schemeClr val="tx1">
                  <a:lumMod val="50000"/>
                  <a:lumOff val="50000"/>
                </a:schemeClr>
              </a:buClr>
              <a:buSzPct val="115000"/>
              <a:buFontTx/>
              <a:buNone/>
              <a:tabLst/>
              <a:defRPr sz="12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3pPr>
            <a:lvl4pPr marL="920750" indent="0">
              <a:lnSpc>
                <a:spcPct val="100000"/>
              </a:lnSpc>
              <a:spcBef>
                <a:spcPts val="0"/>
              </a:spcBef>
              <a:buClr>
                <a:schemeClr val="accent5"/>
              </a:buClr>
              <a:buSzPct val="85000"/>
              <a:buFontTx/>
              <a:buNone/>
              <a:tabLst/>
              <a:defRPr sz="11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4pPr>
            <a:lvl5pPr marL="1203325" indent="0">
              <a:lnSpc>
                <a:spcPct val="100000"/>
              </a:lnSpc>
              <a:spcBef>
                <a:spcPts val="0"/>
              </a:spcBef>
              <a:buClr>
                <a:schemeClr val="tx1"/>
              </a:buClr>
              <a:buSzPct val="110000"/>
              <a:buFontTx/>
              <a:buNone/>
              <a:tabLst/>
              <a:defRPr sz="1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dirty="0"/>
              <a:t>Limit to 5 bullets</a:t>
            </a:r>
          </a:p>
          <a:p>
            <a:pPr lvl="1"/>
            <a:r>
              <a:rPr lang="en-US" dirty="0"/>
              <a:t>Limit to 5 words per bullet</a:t>
            </a:r>
          </a:p>
        </p:txBody>
      </p:sp>
    </p:spTree>
    <p:extLst>
      <p:ext uri="{BB962C8B-B14F-4D97-AF65-F5344CB8AC3E}">
        <p14:creationId xmlns:p14="http://schemas.microsoft.com/office/powerpoint/2010/main" val="988340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
          <p15:clr>
            <a:srgbClr val="FBAE40"/>
          </p15:clr>
        </p15:guide>
        <p15:guide id="4" orient="horz" pos="696">
          <p15:clr>
            <a:srgbClr val="FBAE40"/>
          </p15:clr>
        </p15:guide>
        <p15:guide id="5" pos="144">
          <p15:clr>
            <a:srgbClr val="FBAE40"/>
          </p15:clr>
        </p15:guide>
        <p15:guide id="6" pos="7392">
          <p15:clr>
            <a:srgbClr val="FBAE40"/>
          </p15:clr>
        </p15:guide>
        <p15:guide id="7" orient="horz" pos="240">
          <p15:clr>
            <a:srgbClr val="FBAE40"/>
          </p15:clr>
        </p15:guide>
        <p15:guide id="8" orient="horz" pos="336">
          <p15:clr>
            <a:srgbClr val="FBAE40"/>
          </p15:clr>
        </p15:guide>
        <p15:guide id="9" orient="horz" pos="4224">
          <p15:clr>
            <a:srgbClr val="FBAE40"/>
          </p15:clr>
        </p15:guide>
        <p15:guide id="10" orient="horz" pos="4176">
          <p15:clr>
            <a:srgbClr val="FBAE40"/>
          </p15:clr>
        </p15:guide>
        <p15:guide id="11" orient="horz" pos="4056">
          <p15:clr>
            <a:srgbClr val="FBAE40"/>
          </p15:clr>
        </p15:guide>
        <p15:guide id="12" pos="288">
          <p15:clr>
            <a:srgbClr val="FBAE40"/>
          </p15:clr>
        </p15:guide>
        <p15:guide id="13" pos="7536">
          <p15:clr>
            <a:srgbClr val="FBAE40"/>
          </p15:clr>
        </p15:guide>
        <p15:guide id="15" orient="horz" pos="100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5.emf"/><Relationship Id="rId4" Type="http://schemas.openxmlformats.org/officeDocument/2006/relationships/slideLayout" Target="../slideLayouts/slideLayout8.xml"/><Relationship Id="rId9"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680521"/>
      </p:ext>
    </p:extLst>
  </p:cSld>
  <p:clrMap bg1="lt1" tx1="dk1" bg2="lt2" tx2="dk2" accent1="accent1" accent2="accent2" accent3="accent3" accent4="accent4" accent5="accent5" accent6="accent6" hlink="hlink" folHlink="folHlink"/>
  <p:sldLayoutIdLst>
    <p:sldLayoutId id="2147483805" r:id="rId1"/>
    <p:sldLayoutId id="2147483804" r:id="rId2"/>
    <p:sldLayoutId id="2147483806" r:id="rId3"/>
    <p:sldLayoutId id="2147483819"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EF475C-F49F-ED81-6410-AD6D7C0D9C3E}"/>
              </a:ext>
            </a:extLst>
          </p:cNvPr>
          <p:cNvGrpSpPr/>
          <p:nvPr userDrawn="1"/>
        </p:nvGrpSpPr>
        <p:grpSpPr>
          <a:xfrm>
            <a:off x="0" y="115479"/>
            <a:ext cx="11734800" cy="216292"/>
            <a:chOff x="0" y="115479"/>
            <a:chExt cx="11734800" cy="216292"/>
          </a:xfrm>
        </p:grpSpPr>
        <p:pic>
          <p:nvPicPr>
            <p:cNvPr id="3" name="Picture 2">
              <a:extLst>
                <a:ext uri="{FF2B5EF4-FFF2-40B4-BE49-F238E27FC236}">
                  <a16:creationId xmlns:a16="http://schemas.microsoft.com/office/drawing/2014/main" id="{7CC0047E-1596-5604-345A-265917DE309E}"/>
                </a:ext>
              </a:extLst>
            </p:cNvPr>
            <p:cNvPicPr>
              <a:picLocks noChangeAspect="1"/>
            </p:cNvPicPr>
            <p:nvPr userDrawn="1"/>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404476" y="115479"/>
              <a:ext cx="1330324" cy="216292"/>
            </a:xfrm>
            <a:prstGeom prst="rect">
              <a:avLst/>
            </a:prstGeom>
          </p:spPr>
        </p:pic>
        <p:pic>
          <p:nvPicPr>
            <p:cNvPr id="4" name="Picture 3">
              <a:extLst>
                <a:ext uri="{FF2B5EF4-FFF2-40B4-BE49-F238E27FC236}">
                  <a16:creationId xmlns:a16="http://schemas.microsoft.com/office/drawing/2014/main" id="{D9DAAB39-A2FE-44CE-CD0A-F3CEC3F7A5DE}"/>
                </a:ext>
              </a:extLst>
            </p:cNvPr>
            <p:cNvPicPr>
              <a:picLocks noChangeAspect="1"/>
            </p:cNvPicPr>
            <p:nvPr userDrawn="1"/>
          </p:nvPicPr>
          <p:blipFill rotWithShape="1">
            <a:blip r:embed="rId10" cstate="screen">
              <a:duotone>
                <a:schemeClr val="bg2">
                  <a:shade val="45000"/>
                  <a:satMod val="135000"/>
                </a:schemeClr>
                <a:prstClr val="white"/>
              </a:duotone>
              <a:extLst>
                <a:ext uri="{28A0092B-C50C-407E-A947-70E740481C1C}">
                  <a14:useLocalDpi xmlns:a14="http://schemas.microsoft.com/office/drawing/2010/main"/>
                </a:ext>
              </a:extLst>
            </a:blip>
            <a:srcRect l="2071"/>
            <a:stretch/>
          </p:blipFill>
          <p:spPr>
            <a:xfrm>
              <a:off x="0" y="117475"/>
              <a:ext cx="10311925" cy="213158"/>
            </a:xfrm>
            <a:prstGeom prst="rect">
              <a:avLst/>
            </a:prstGeom>
          </p:spPr>
        </p:pic>
      </p:grpSp>
    </p:spTree>
    <p:extLst>
      <p:ext uri="{BB962C8B-B14F-4D97-AF65-F5344CB8AC3E}">
        <p14:creationId xmlns:p14="http://schemas.microsoft.com/office/powerpoint/2010/main" val="2174145953"/>
      </p:ext>
    </p:extLst>
  </p:cSld>
  <p:clrMap bg1="lt1" tx1="dk1" bg2="lt2" tx2="dk2" accent1="accent1" accent2="accent2" accent3="accent3" accent4="accent4" accent5="accent5" accent6="accent6" hlink="hlink" folHlink="folHlink"/>
  <p:sldLayoutIdLst>
    <p:sldLayoutId id="2147483811" r:id="rId1"/>
    <p:sldLayoutId id="2147483810" r:id="rId2"/>
    <p:sldLayoutId id="2147483783" r:id="rId3"/>
    <p:sldLayoutId id="2147483812" r:id="rId4"/>
    <p:sldLayoutId id="2147483816" r:id="rId5"/>
    <p:sldLayoutId id="2147483821" r:id="rId6"/>
    <p:sldLayoutId id="2147483822"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447929"/>
      </p:ext>
    </p:extLst>
  </p:cSld>
  <p:clrMap bg1="lt1" tx1="dk1" bg2="lt2" tx2="dk2" accent1="accent1" accent2="accent2" accent3="accent3" accent4="accent4" accent5="accent5" accent6="accent6" hlink="hlink" folHlink="folHlink"/>
  <p:sldLayoutIdLst>
    <p:sldLayoutId id="2147483788" r:id="rId1"/>
    <p:sldLayoutId id="2147483818" r:id="rId2"/>
    <p:sldLayoutId id="214748382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D6987B-156F-A61F-D891-12881C1182DD}"/>
              </a:ext>
            </a:extLst>
          </p:cNvPr>
          <p:cNvSpPr>
            <a:spLocks noGrp="1"/>
          </p:cNvSpPr>
          <p:nvPr>
            <p:ph type="body" sz="quarter" idx="13"/>
          </p:nvPr>
        </p:nvSpPr>
        <p:spPr/>
        <p:txBody>
          <a:bodyPr/>
          <a:lstStyle/>
          <a:p>
            <a:r>
              <a:rPr lang="en-US" dirty="0"/>
              <a:t>Advocating Environmental Health</a:t>
            </a:r>
          </a:p>
        </p:txBody>
      </p:sp>
      <p:sp>
        <p:nvSpPr>
          <p:cNvPr id="3" name="Text Placeholder 2">
            <a:extLst>
              <a:ext uri="{FF2B5EF4-FFF2-40B4-BE49-F238E27FC236}">
                <a16:creationId xmlns:a16="http://schemas.microsoft.com/office/drawing/2014/main" id="{2F5F34EB-D565-77A0-9539-EC410118C567}"/>
              </a:ext>
            </a:extLst>
          </p:cNvPr>
          <p:cNvSpPr>
            <a:spLocks noGrp="1"/>
          </p:cNvSpPr>
          <p:nvPr>
            <p:ph type="body" sz="quarter" idx="14"/>
          </p:nvPr>
        </p:nvSpPr>
        <p:spPr>
          <a:xfrm>
            <a:off x="457200" y="5098093"/>
            <a:ext cx="11277600" cy="1039291"/>
          </a:xfrm>
        </p:spPr>
        <p:txBody>
          <a:bodyPr/>
          <a:lstStyle/>
          <a:p>
            <a:r>
              <a:rPr lang="en-US" dirty="0"/>
              <a:t>Doug Farquhar, JD</a:t>
            </a:r>
          </a:p>
          <a:p>
            <a:r>
              <a:rPr lang="en-US" dirty="0"/>
              <a:t>dfarquhar@neha.org</a:t>
            </a:r>
          </a:p>
          <a:p>
            <a:endParaRPr lang="en-US" dirty="0"/>
          </a:p>
        </p:txBody>
      </p:sp>
      <p:sp>
        <p:nvSpPr>
          <p:cNvPr id="4" name="Text Placeholder 3">
            <a:extLst>
              <a:ext uri="{FF2B5EF4-FFF2-40B4-BE49-F238E27FC236}">
                <a16:creationId xmlns:a16="http://schemas.microsoft.com/office/drawing/2014/main" id="{87B53433-B45F-764D-7784-A51547BE7BDA}"/>
              </a:ext>
            </a:extLst>
          </p:cNvPr>
          <p:cNvSpPr>
            <a:spLocks noGrp="1"/>
          </p:cNvSpPr>
          <p:nvPr>
            <p:ph type="body" sz="quarter" idx="15"/>
          </p:nvPr>
        </p:nvSpPr>
        <p:spPr/>
        <p:txBody>
          <a:bodyPr/>
          <a:lstStyle/>
          <a:p>
            <a:r>
              <a:rPr lang="en-US" dirty="0"/>
              <a:t>December 2023</a:t>
            </a:r>
          </a:p>
        </p:txBody>
      </p:sp>
      <p:pic>
        <p:nvPicPr>
          <p:cNvPr id="7" name="Picture Placeholder 6">
            <a:extLst>
              <a:ext uri="{FF2B5EF4-FFF2-40B4-BE49-F238E27FC236}">
                <a16:creationId xmlns:a16="http://schemas.microsoft.com/office/drawing/2014/main" id="{DB41ECFC-BE43-97D8-C29A-503ADD4C114F}"/>
              </a:ext>
            </a:extLst>
          </p:cNvPr>
          <p:cNvPicPr>
            <a:picLocks noGrp="1" noChangeAspect="1"/>
          </p:cNvPicPr>
          <p:nvPr>
            <p:ph type="pic" sz="quarter" idx="18"/>
          </p:nvPr>
        </p:nvPicPr>
        <p:blipFill>
          <a:blip r:embed="rId2"/>
          <a:srcRect l="22898" r="22898"/>
          <a:stretch/>
        </p:blipFill>
        <p:spPr/>
      </p:pic>
    </p:spTree>
    <p:extLst>
      <p:ext uri="{BB962C8B-B14F-4D97-AF65-F5344CB8AC3E}">
        <p14:creationId xmlns:p14="http://schemas.microsoft.com/office/powerpoint/2010/main" val="1854227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in a meeting&#10;&#10;Description automatically generated">
            <a:extLst>
              <a:ext uri="{FF2B5EF4-FFF2-40B4-BE49-F238E27FC236}">
                <a16:creationId xmlns:a16="http://schemas.microsoft.com/office/drawing/2014/main" id="{2439AB2F-4D3A-06E4-5402-62DF3508AEE0}"/>
              </a:ext>
            </a:extLst>
          </p:cNvPr>
          <p:cNvPicPr>
            <a:picLocks noGrp="1" noChangeAspect="1"/>
          </p:cNvPicPr>
          <p:nvPr>
            <p:ph type="pic" sz="quarter" idx="16"/>
          </p:nvPr>
        </p:nvPicPr>
        <p:blipFill>
          <a:blip r:embed="rId3"/>
          <a:srcRect l="14378" r="14378"/>
          <a:stretch>
            <a:fillRect/>
          </a:stretch>
        </p:blipFill>
        <p:spPr/>
      </p:pic>
      <p:sp>
        <p:nvSpPr>
          <p:cNvPr id="5" name="Text Placeholder 4">
            <a:extLst>
              <a:ext uri="{FF2B5EF4-FFF2-40B4-BE49-F238E27FC236}">
                <a16:creationId xmlns:a16="http://schemas.microsoft.com/office/drawing/2014/main" id="{FE316DF3-46BE-DF3C-5687-1013ADDEB4F4}"/>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A4A13841-3258-071F-065B-723591D90AEB}"/>
              </a:ext>
            </a:extLst>
          </p:cNvPr>
          <p:cNvSpPr>
            <a:spLocks noGrp="1"/>
          </p:cNvSpPr>
          <p:nvPr>
            <p:ph type="body" sz="quarter" idx="26"/>
          </p:nvPr>
        </p:nvSpPr>
        <p:spPr/>
        <p:txBody>
          <a:bodyPr/>
          <a:lstStyle/>
          <a:p>
            <a:pPr algn="just"/>
            <a:r>
              <a:rPr lang="en-US" dirty="0"/>
              <a:t>Legislatures include the U.S. Congress, the state legislatures, and to some extent, the city and tribal councils, and county commissioners.</a:t>
            </a:r>
          </a:p>
          <a:p>
            <a:pPr algn="just"/>
            <a:r>
              <a:rPr lang="en-US" dirty="0"/>
              <a:t>They are elected by the people whom they govern; the same people who have the opportunity to vote them out if they disagree with the laws they enact. This concept often makes elected bodies cautious and engaged in a constant balancing act: they do not want to limit freedoms or restrict their constituents unless its critical to the public’s health or safety.</a:t>
            </a:r>
          </a:p>
          <a:p>
            <a:endParaRPr lang="en-US" dirty="0"/>
          </a:p>
        </p:txBody>
      </p:sp>
      <p:sp>
        <p:nvSpPr>
          <p:cNvPr id="2" name="Title 1">
            <a:extLst>
              <a:ext uri="{FF2B5EF4-FFF2-40B4-BE49-F238E27FC236}">
                <a16:creationId xmlns:a16="http://schemas.microsoft.com/office/drawing/2014/main" id="{BF4C2DD0-F163-447A-881A-AB3208896BEA}"/>
              </a:ext>
            </a:extLst>
          </p:cNvPr>
          <p:cNvSpPr>
            <a:spLocks noGrp="1"/>
          </p:cNvSpPr>
          <p:nvPr>
            <p:ph type="title" idx="4294967295"/>
          </p:nvPr>
        </p:nvSpPr>
        <p:spPr>
          <a:xfrm>
            <a:off x="0" y="701675"/>
            <a:ext cx="11029950" cy="1014413"/>
          </a:xfrm>
        </p:spPr>
        <p:txBody>
          <a:bodyPr>
            <a:normAutofit/>
          </a:bodyPr>
          <a:lstStyle/>
          <a:p>
            <a:r>
              <a:rPr lang="en-US" sz="3600" dirty="0"/>
              <a:t>Legislatures</a:t>
            </a:r>
          </a:p>
        </p:txBody>
      </p:sp>
    </p:spTree>
    <p:extLst>
      <p:ext uri="{BB962C8B-B14F-4D97-AF65-F5344CB8AC3E}">
        <p14:creationId xmlns:p14="http://schemas.microsoft.com/office/powerpoint/2010/main" val="3865078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F581ED-2716-E750-8204-B6FFFE1FFB3A}"/>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3688CC0C-21B1-F841-18C2-70BAF6D67F21}"/>
              </a:ext>
            </a:extLst>
          </p:cNvPr>
          <p:cNvSpPr>
            <a:spLocks noGrp="1"/>
          </p:cNvSpPr>
          <p:nvPr>
            <p:ph type="body" sz="quarter" idx="26"/>
          </p:nvPr>
        </p:nvSpPr>
        <p:spPr/>
        <p:txBody>
          <a:bodyPr/>
          <a:lstStyle/>
          <a:p>
            <a:endParaRPr lang="en-US"/>
          </a:p>
        </p:txBody>
      </p:sp>
      <p:sp>
        <p:nvSpPr>
          <p:cNvPr id="2" name="Title 1">
            <a:extLst>
              <a:ext uri="{FF2B5EF4-FFF2-40B4-BE49-F238E27FC236}">
                <a16:creationId xmlns:a16="http://schemas.microsoft.com/office/drawing/2014/main" id="{38673EE5-B78E-4D29-85C2-C25239E162BC}"/>
              </a:ext>
            </a:extLst>
          </p:cNvPr>
          <p:cNvSpPr>
            <a:spLocks noGrp="1"/>
          </p:cNvSpPr>
          <p:nvPr>
            <p:ph type="title" idx="4294967295"/>
          </p:nvPr>
        </p:nvSpPr>
        <p:spPr>
          <a:xfrm>
            <a:off x="0" y="701675"/>
            <a:ext cx="11029950" cy="1014413"/>
          </a:xfrm>
        </p:spPr>
        <p:txBody>
          <a:bodyPr>
            <a:normAutofit/>
          </a:bodyPr>
          <a:lstStyle/>
          <a:p>
            <a:r>
              <a:rPr lang="en-US" sz="3600" dirty="0"/>
              <a:t>Legislative process</a:t>
            </a:r>
          </a:p>
        </p:txBody>
      </p:sp>
      <p:pic>
        <p:nvPicPr>
          <p:cNvPr id="4" name="Content Placeholder 3">
            <a:extLst>
              <a:ext uri="{FF2B5EF4-FFF2-40B4-BE49-F238E27FC236}">
                <a16:creationId xmlns:a16="http://schemas.microsoft.com/office/drawing/2014/main" id="{6E254919-6675-4C00-AD57-D753C6DBED5D}"/>
              </a:ext>
            </a:extLst>
          </p:cNvPr>
          <p:cNvPicPr>
            <a:picLocks noGrp="1" noChangeAspect="1"/>
          </p:cNvPicPr>
          <p:nvPr>
            <p:ph idx="4294967295"/>
          </p:nvPr>
        </p:nvPicPr>
        <p:blipFill>
          <a:blip r:embed="rId3"/>
          <a:stretch>
            <a:fillRect/>
          </a:stretch>
        </p:blipFill>
        <p:spPr>
          <a:xfrm>
            <a:off x="0" y="1287479"/>
            <a:ext cx="11029950" cy="4868846"/>
          </a:xfrm>
          <a:prstGeom prst="rect">
            <a:avLst/>
          </a:prstGeom>
        </p:spPr>
      </p:pic>
    </p:spTree>
    <p:extLst>
      <p:ext uri="{BB962C8B-B14F-4D97-AF65-F5344CB8AC3E}">
        <p14:creationId xmlns:p14="http://schemas.microsoft.com/office/powerpoint/2010/main" val="6430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199458-1C76-41B2-A49F-D4D6AF1174E6}"/>
              </a:ext>
            </a:extLst>
          </p:cNvPr>
          <p:cNvSpPr>
            <a:spLocks noGrp="1"/>
          </p:cNvSpPr>
          <p:nvPr>
            <p:ph type="body" sz="quarter" idx="13"/>
          </p:nvPr>
        </p:nvSpPr>
        <p:spPr/>
        <p:txBody>
          <a:bodyPr>
            <a:normAutofit/>
          </a:bodyPr>
          <a:lstStyle/>
          <a:p>
            <a:pPr algn="just"/>
            <a:endParaRPr lang="en-US" sz="2400" dirty="0"/>
          </a:p>
        </p:txBody>
      </p:sp>
      <p:sp>
        <p:nvSpPr>
          <p:cNvPr id="4" name="Text Placeholder 3">
            <a:extLst>
              <a:ext uri="{FF2B5EF4-FFF2-40B4-BE49-F238E27FC236}">
                <a16:creationId xmlns:a16="http://schemas.microsoft.com/office/drawing/2014/main" id="{DA294D71-EC9D-5434-51B9-38CE6AD5976F}"/>
              </a:ext>
            </a:extLst>
          </p:cNvPr>
          <p:cNvSpPr>
            <a:spLocks noGrp="1"/>
          </p:cNvSpPr>
          <p:nvPr>
            <p:ph type="body" sz="quarter" idx="26"/>
          </p:nvPr>
        </p:nvSpPr>
        <p:spPr>
          <a:xfrm>
            <a:off x="457201" y="1504950"/>
            <a:ext cx="10306049" cy="4476750"/>
          </a:xfrm>
        </p:spPr>
        <p:txBody>
          <a:bodyPr/>
          <a:lstStyle/>
          <a:p>
            <a:pPr algn="just"/>
            <a:r>
              <a:rPr lang="en-US" b="1" dirty="0"/>
              <a:t>Agencies</a:t>
            </a:r>
            <a:r>
              <a:rPr lang="en-US" dirty="0"/>
              <a:t> promulgate regulations to direct the implementation of a law enacted by the legislature.</a:t>
            </a:r>
          </a:p>
          <a:p>
            <a:pPr algn="just"/>
            <a:r>
              <a:rPr lang="en-US" b="1" dirty="0"/>
              <a:t>Regulations</a:t>
            </a:r>
            <a:r>
              <a:rPr lang="en-US" dirty="0"/>
              <a:t> must be published in advance, provide the public the opportunity to comment, often provide for a public hearing, and require the agency to respond to the public’s comments. </a:t>
            </a:r>
          </a:p>
          <a:p>
            <a:pPr algn="just"/>
            <a:r>
              <a:rPr lang="en-US" dirty="0"/>
              <a:t>Agencies then publish a </a:t>
            </a:r>
            <a:r>
              <a:rPr lang="en-US" b="1" dirty="0"/>
              <a:t>final rule</a:t>
            </a:r>
            <a:r>
              <a:rPr lang="en-US" dirty="0"/>
              <a:t>, which may be challenged in the courts if it fails to meet the scope and authority of the statute that the agency implements.</a:t>
            </a:r>
          </a:p>
          <a:p>
            <a:pPr algn="just"/>
            <a:r>
              <a:rPr lang="en-US" dirty="0"/>
              <a:t>Both the </a:t>
            </a:r>
            <a:r>
              <a:rPr lang="en-US" b="1" dirty="0"/>
              <a:t>executive and the legislature </a:t>
            </a:r>
            <a:r>
              <a:rPr lang="en-US" dirty="0"/>
              <a:t>retain authority over agency regulations. </a:t>
            </a:r>
          </a:p>
          <a:p>
            <a:endParaRPr lang="en-US" dirty="0"/>
          </a:p>
        </p:txBody>
      </p:sp>
      <p:sp>
        <p:nvSpPr>
          <p:cNvPr id="2" name="Title 1">
            <a:extLst>
              <a:ext uri="{FF2B5EF4-FFF2-40B4-BE49-F238E27FC236}">
                <a16:creationId xmlns:a16="http://schemas.microsoft.com/office/drawing/2014/main" id="{7FA2E9B9-9C2D-4CBE-ABB2-077AEA7E5D4B}"/>
              </a:ext>
            </a:extLst>
          </p:cNvPr>
          <p:cNvSpPr>
            <a:spLocks noGrp="1"/>
          </p:cNvSpPr>
          <p:nvPr>
            <p:ph type="title" idx="4294967295"/>
          </p:nvPr>
        </p:nvSpPr>
        <p:spPr>
          <a:xfrm>
            <a:off x="0" y="701675"/>
            <a:ext cx="11029950" cy="1014413"/>
          </a:xfrm>
        </p:spPr>
        <p:txBody>
          <a:bodyPr>
            <a:normAutofit/>
          </a:bodyPr>
          <a:lstStyle/>
          <a:p>
            <a:r>
              <a:rPr lang="en-US" sz="3600" dirty="0"/>
              <a:t>Regulations</a:t>
            </a:r>
          </a:p>
        </p:txBody>
      </p:sp>
    </p:spTree>
    <p:extLst>
      <p:ext uri="{BB962C8B-B14F-4D97-AF65-F5344CB8AC3E}">
        <p14:creationId xmlns:p14="http://schemas.microsoft.com/office/powerpoint/2010/main" val="270028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3EEC11-8F99-4E2A-A78C-1A8C62883879}"/>
              </a:ext>
            </a:extLst>
          </p:cNvPr>
          <p:cNvSpPr>
            <a:spLocks noGrp="1"/>
          </p:cNvSpPr>
          <p:nvPr>
            <p:ph type="body" sz="quarter" idx="13"/>
          </p:nvPr>
        </p:nvSpPr>
        <p:spPr/>
        <p:txBody>
          <a:bodyPr>
            <a:normAutofit/>
          </a:bodyPr>
          <a:lstStyle/>
          <a:p>
            <a:pPr algn="just"/>
            <a:endParaRPr lang="en-US" altLang="en-US" sz="2400" dirty="0"/>
          </a:p>
        </p:txBody>
      </p:sp>
      <p:sp>
        <p:nvSpPr>
          <p:cNvPr id="4" name="Text Placeholder 3">
            <a:extLst>
              <a:ext uri="{FF2B5EF4-FFF2-40B4-BE49-F238E27FC236}">
                <a16:creationId xmlns:a16="http://schemas.microsoft.com/office/drawing/2014/main" id="{2A1BE60D-25E3-7795-55CB-EA61F6337B37}"/>
              </a:ext>
            </a:extLst>
          </p:cNvPr>
          <p:cNvSpPr>
            <a:spLocks noGrp="1"/>
          </p:cNvSpPr>
          <p:nvPr>
            <p:ph type="body" sz="quarter" idx="26"/>
          </p:nvPr>
        </p:nvSpPr>
        <p:spPr>
          <a:xfrm>
            <a:off x="457201" y="1287479"/>
            <a:ext cx="10306049" cy="4694221"/>
          </a:xfrm>
        </p:spPr>
        <p:txBody>
          <a:bodyPr/>
          <a:lstStyle/>
          <a:p>
            <a:pPr algn="just"/>
            <a:r>
              <a:rPr lang="en-US" altLang="en-US" sz="2400" b="1" dirty="0"/>
              <a:t>Legislatures </a:t>
            </a:r>
            <a:r>
              <a:rPr lang="en-US" altLang="en-US" sz="2400" dirty="0"/>
              <a:t>can give agencies the power to make regulations that have the same force as statutes</a:t>
            </a:r>
          </a:p>
          <a:p>
            <a:pPr lvl="1" algn="just"/>
            <a:r>
              <a:rPr lang="en-US" altLang="en-US" sz="2400" dirty="0"/>
              <a:t>Legislatures delegate that specific authority to the agency</a:t>
            </a:r>
          </a:p>
          <a:p>
            <a:pPr algn="just"/>
            <a:r>
              <a:rPr lang="en-US" altLang="en-US" sz="2400" b="1" dirty="0"/>
              <a:t>Regulations allow agencies </a:t>
            </a:r>
            <a:r>
              <a:rPr lang="en-US" altLang="en-US" sz="2400" dirty="0"/>
              <a:t>to respond to new challenges because they can be enacted and modified more quickly than statutes</a:t>
            </a:r>
          </a:p>
          <a:p>
            <a:pPr algn="just"/>
            <a:r>
              <a:rPr lang="en-US" altLang="en-US" sz="2400" b="1" dirty="0"/>
              <a:t>Federal and state laws </a:t>
            </a:r>
            <a:r>
              <a:rPr lang="en-US" altLang="en-US" sz="2400" dirty="0"/>
              <a:t>require agencies to allow the public to participate in rule making</a:t>
            </a:r>
          </a:p>
          <a:p>
            <a:endParaRPr lang="en-US" dirty="0"/>
          </a:p>
        </p:txBody>
      </p:sp>
      <p:sp>
        <p:nvSpPr>
          <p:cNvPr id="2" name="Title 1">
            <a:extLst>
              <a:ext uri="{FF2B5EF4-FFF2-40B4-BE49-F238E27FC236}">
                <a16:creationId xmlns:a16="http://schemas.microsoft.com/office/drawing/2014/main" id="{9B36B2FC-9680-4121-AC49-4346295DF5D8}"/>
              </a:ext>
            </a:extLst>
          </p:cNvPr>
          <p:cNvSpPr>
            <a:spLocks noGrp="1"/>
          </p:cNvSpPr>
          <p:nvPr>
            <p:ph type="title" idx="4294967295"/>
          </p:nvPr>
        </p:nvSpPr>
        <p:spPr>
          <a:xfrm>
            <a:off x="0" y="701675"/>
            <a:ext cx="11029950" cy="1014413"/>
          </a:xfrm>
        </p:spPr>
        <p:txBody>
          <a:bodyPr>
            <a:normAutofit/>
          </a:bodyPr>
          <a:lstStyle/>
          <a:p>
            <a:r>
              <a:rPr lang="en-US" sz="3600" dirty="0"/>
              <a:t>Regulations</a:t>
            </a:r>
          </a:p>
        </p:txBody>
      </p:sp>
    </p:spTree>
    <p:extLst>
      <p:ext uri="{BB962C8B-B14F-4D97-AF65-F5344CB8AC3E}">
        <p14:creationId xmlns:p14="http://schemas.microsoft.com/office/powerpoint/2010/main" val="307202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37AE54-44DA-4AAB-9797-3712BE648D8C}"/>
              </a:ext>
            </a:extLst>
          </p:cNvPr>
          <p:cNvSpPr>
            <a:spLocks noGrp="1"/>
          </p:cNvSpPr>
          <p:nvPr>
            <p:ph type="body" sz="quarter" idx="13"/>
          </p:nvPr>
        </p:nvSpPr>
        <p:spPr>
          <a:xfrm flipV="1">
            <a:off x="7953374" y="1104897"/>
            <a:ext cx="4010025" cy="447677"/>
          </a:xfrm>
        </p:spPr>
        <p:txBody>
          <a:bodyPr>
            <a:normAutofit/>
          </a:bodyPr>
          <a:lstStyle/>
          <a:p>
            <a:pPr algn="just"/>
            <a:endParaRPr lang="en-US" sz="2400" dirty="0"/>
          </a:p>
        </p:txBody>
      </p:sp>
      <p:sp>
        <p:nvSpPr>
          <p:cNvPr id="4" name="Text Placeholder 3">
            <a:extLst>
              <a:ext uri="{FF2B5EF4-FFF2-40B4-BE49-F238E27FC236}">
                <a16:creationId xmlns:a16="http://schemas.microsoft.com/office/drawing/2014/main" id="{ED892FFD-9EF2-CF3D-B515-589B632E65D0}"/>
              </a:ext>
            </a:extLst>
          </p:cNvPr>
          <p:cNvSpPr>
            <a:spLocks noGrp="1"/>
          </p:cNvSpPr>
          <p:nvPr>
            <p:ph type="body" sz="quarter" idx="26"/>
          </p:nvPr>
        </p:nvSpPr>
        <p:spPr>
          <a:xfrm>
            <a:off x="457201" y="1552574"/>
            <a:ext cx="10306049" cy="4429126"/>
          </a:xfrm>
        </p:spPr>
        <p:txBody>
          <a:bodyPr/>
          <a:lstStyle/>
          <a:p>
            <a:r>
              <a:rPr lang="en-US" sz="2400" dirty="0"/>
              <a:t>The </a:t>
            </a:r>
            <a:r>
              <a:rPr lang="en-US" sz="2400" b="1" dirty="0"/>
              <a:t>administrative agencies </a:t>
            </a:r>
            <a:r>
              <a:rPr lang="en-US" sz="2400" dirty="0"/>
              <a:t>(federal, state and local) administer the law, under the power provided to them by the legislature. </a:t>
            </a:r>
          </a:p>
          <a:p>
            <a:r>
              <a:rPr lang="en-US" sz="2400" dirty="0"/>
              <a:t>An agency’s </a:t>
            </a:r>
            <a:r>
              <a:rPr lang="en-US" sz="2400" b="1" dirty="0"/>
              <a:t>authority is limited </a:t>
            </a:r>
            <a:r>
              <a:rPr lang="en-US" sz="2400" dirty="0"/>
              <a:t>by the authority granted to it by its legislature and its Constitution.</a:t>
            </a:r>
          </a:p>
          <a:p>
            <a:r>
              <a:rPr lang="en-US" sz="2400" b="1" dirty="0"/>
              <a:t>Regulatory agencies (EPA, FDA) </a:t>
            </a:r>
            <a:r>
              <a:rPr lang="en-US" sz="2400" dirty="0"/>
              <a:t>have the authority to promulgate enforceable requirements that mandate certain parties must perform certain activities, or face fines. </a:t>
            </a:r>
          </a:p>
          <a:p>
            <a:r>
              <a:rPr lang="en-US" sz="2400" b="1" dirty="0"/>
              <a:t>Non-regulatory agencies (CDC) </a:t>
            </a:r>
            <a:r>
              <a:rPr lang="en-US" sz="2400" dirty="0"/>
              <a:t>provide research and assistance, but cannot promulgate enforceable regulations.</a:t>
            </a:r>
          </a:p>
          <a:p>
            <a:endParaRPr lang="en-US" dirty="0"/>
          </a:p>
        </p:txBody>
      </p:sp>
      <p:sp>
        <p:nvSpPr>
          <p:cNvPr id="2" name="Title 1">
            <a:extLst>
              <a:ext uri="{FF2B5EF4-FFF2-40B4-BE49-F238E27FC236}">
                <a16:creationId xmlns:a16="http://schemas.microsoft.com/office/drawing/2014/main" id="{C5D6522A-F697-46BC-96CC-E1A091747AB0}"/>
              </a:ext>
            </a:extLst>
          </p:cNvPr>
          <p:cNvSpPr>
            <a:spLocks noGrp="1"/>
          </p:cNvSpPr>
          <p:nvPr>
            <p:ph type="title" idx="4294967295"/>
          </p:nvPr>
        </p:nvSpPr>
        <p:spPr>
          <a:xfrm>
            <a:off x="0" y="701675"/>
            <a:ext cx="11029950" cy="1014413"/>
          </a:xfrm>
        </p:spPr>
        <p:txBody>
          <a:bodyPr>
            <a:normAutofit/>
          </a:bodyPr>
          <a:lstStyle/>
          <a:p>
            <a:r>
              <a:rPr lang="en-US" sz="3600" dirty="0"/>
              <a:t>Administrative agencies</a:t>
            </a:r>
          </a:p>
        </p:txBody>
      </p:sp>
    </p:spTree>
    <p:extLst>
      <p:ext uri="{BB962C8B-B14F-4D97-AF65-F5344CB8AC3E}">
        <p14:creationId xmlns:p14="http://schemas.microsoft.com/office/powerpoint/2010/main" val="1621759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men in suits standing in an office&#10;&#10;Description automatically generated">
            <a:extLst>
              <a:ext uri="{FF2B5EF4-FFF2-40B4-BE49-F238E27FC236}">
                <a16:creationId xmlns:a16="http://schemas.microsoft.com/office/drawing/2014/main" id="{B45B6860-7231-67E1-23D3-D4DEE69DEDF8}"/>
              </a:ext>
            </a:extLst>
          </p:cNvPr>
          <p:cNvPicPr>
            <a:picLocks noGrp="1" noChangeAspect="1"/>
          </p:cNvPicPr>
          <p:nvPr>
            <p:ph type="pic" sz="quarter" idx="18"/>
          </p:nvPr>
        </p:nvPicPr>
        <p:blipFill rotWithShape="1">
          <a:blip r:embed="rId2"/>
          <a:srcRect l="18656" r="6658" b="-2"/>
          <a:stretch/>
        </p:blipFill>
        <p:spPr>
          <a:xfrm>
            <a:off x="6089118" y="533400"/>
            <a:ext cx="5888229" cy="5913120"/>
          </a:xfrm>
          <a:prstGeom prst="roundRect">
            <a:avLst>
              <a:gd name="adj" fmla="val 29993"/>
            </a:avLst>
          </a:prstGeom>
          <a:noFill/>
        </p:spPr>
      </p:pic>
      <p:sp>
        <p:nvSpPr>
          <p:cNvPr id="3" name="Text Placeholder 2">
            <a:extLst>
              <a:ext uri="{FF2B5EF4-FFF2-40B4-BE49-F238E27FC236}">
                <a16:creationId xmlns:a16="http://schemas.microsoft.com/office/drawing/2014/main" id="{222E6F78-D49E-8EC9-1681-ABC274072182}"/>
              </a:ext>
            </a:extLst>
          </p:cNvPr>
          <p:cNvSpPr>
            <a:spLocks noGrp="1"/>
          </p:cNvSpPr>
          <p:nvPr>
            <p:ph type="body" sz="quarter" idx="13"/>
          </p:nvPr>
        </p:nvSpPr>
        <p:spPr>
          <a:xfrm>
            <a:off x="457200" y="577850"/>
            <a:ext cx="5638800" cy="723900"/>
          </a:xfrm>
        </p:spPr>
        <p:txBody>
          <a:bodyPr anchor="t">
            <a:normAutofit/>
          </a:bodyPr>
          <a:lstStyle/>
          <a:p>
            <a:pPr>
              <a:spcAft>
                <a:spcPts val="600"/>
              </a:spcAft>
            </a:pPr>
            <a:r>
              <a:rPr lang="en-US" dirty="0"/>
              <a:t>Lobbying – 502 (c)(3)</a:t>
            </a:r>
            <a:endParaRPr lang="en-US"/>
          </a:p>
        </p:txBody>
      </p:sp>
      <p:sp>
        <p:nvSpPr>
          <p:cNvPr id="4" name="Text Placeholder 3">
            <a:extLst>
              <a:ext uri="{FF2B5EF4-FFF2-40B4-BE49-F238E27FC236}">
                <a16:creationId xmlns:a16="http://schemas.microsoft.com/office/drawing/2014/main" id="{88A2C3F3-5B25-27F3-C91D-F89C0F8C6EE0}"/>
              </a:ext>
            </a:extLst>
          </p:cNvPr>
          <p:cNvSpPr>
            <a:spLocks noGrp="1"/>
          </p:cNvSpPr>
          <p:nvPr>
            <p:ph type="body" sz="quarter" idx="26"/>
          </p:nvPr>
        </p:nvSpPr>
        <p:spPr>
          <a:xfrm>
            <a:off x="457202" y="1503379"/>
            <a:ext cx="5476874" cy="4935521"/>
          </a:xfrm>
        </p:spPr>
        <p:txBody>
          <a:bodyPr>
            <a:normAutofit/>
          </a:bodyPr>
          <a:lstStyle/>
          <a:p>
            <a:r>
              <a:rPr lang="en-US" dirty="0"/>
              <a:t>Use of funds to directly lobby is likely to be restricted or prohibited by contract or grant if using federal dollars</a:t>
            </a:r>
          </a:p>
          <a:p>
            <a:r>
              <a:rPr lang="en-US" dirty="0"/>
              <a:t>Private funds (RWJ, Pew, Mott) may or may not have restrictions</a:t>
            </a:r>
          </a:p>
        </p:txBody>
      </p:sp>
      <p:sp>
        <p:nvSpPr>
          <p:cNvPr id="2" name="Slide Number Placeholder 1" hidden="1">
            <a:extLst>
              <a:ext uri="{FF2B5EF4-FFF2-40B4-BE49-F238E27FC236}">
                <a16:creationId xmlns:a16="http://schemas.microsoft.com/office/drawing/2014/main" id="{591C47DF-EBAD-EE34-EE71-EDB7E59818BC}"/>
              </a:ext>
            </a:extLst>
          </p:cNvPr>
          <p:cNvSpPr>
            <a:spLocks noGrp="1"/>
          </p:cNvSpPr>
          <p:nvPr>
            <p:ph type="sldNum" sz="quarter" idx="4294967295"/>
          </p:nvPr>
        </p:nvSpPr>
        <p:spPr>
          <a:xfrm>
            <a:off x="11661775" y="6629400"/>
            <a:ext cx="530225" cy="228600"/>
          </a:xfrm>
          <a:prstGeom prst="rect">
            <a:avLst/>
          </a:prstGeom>
        </p:spPr>
        <p:txBody>
          <a:bodyPr/>
          <a:lstStyle/>
          <a:p>
            <a:pPr>
              <a:spcAft>
                <a:spcPts val="600"/>
              </a:spcAft>
            </a:pPr>
            <a:fld id="{8148E2EE-6C46-F04C-BF90-DB01ADF91F9C}" type="slidenum">
              <a:rPr lang="en-US" smtClean="0"/>
              <a:pPr>
                <a:spcAft>
                  <a:spcPts val="600"/>
                </a:spcAft>
              </a:pPr>
              <a:t>15</a:t>
            </a:fld>
            <a:endParaRPr lang="en-US"/>
          </a:p>
        </p:txBody>
      </p:sp>
    </p:spTree>
    <p:extLst>
      <p:ext uri="{BB962C8B-B14F-4D97-AF65-F5344CB8AC3E}">
        <p14:creationId xmlns:p14="http://schemas.microsoft.com/office/powerpoint/2010/main" val="3471210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1C47DF-EBAD-EE34-EE71-EDB7E59818BC}"/>
              </a:ext>
            </a:extLst>
          </p:cNvPr>
          <p:cNvSpPr>
            <a:spLocks noGrp="1"/>
          </p:cNvSpPr>
          <p:nvPr>
            <p:ph type="sldNum" sz="quarter" idx="4"/>
          </p:nvPr>
        </p:nvSpPr>
        <p:spPr/>
        <p:txBody>
          <a:bodyPr/>
          <a:lstStyle/>
          <a:p>
            <a:fld id="{8148E2EE-6C46-F04C-BF90-DB01ADF91F9C}" type="slidenum">
              <a:rPr lang="en-US" smtClean="0"/>
              <a:pPr/>
              <a:t>16</a:t>
            </a:fld>
            <a:endParaRPr lang="en-US" dirty="0"/>
          </a:p>
        </p:txBody>
      </p:sp>
      <p:sp>
        <p:nvSpPr>
          <p:cNvPr id="3" name="Text Placeholder 2">
            <a:extLst>
              <a:ext uri="{FF2B5EF4-FFF2-40B4-BE49-F238E27FC236}">
                <a16:creationId xmlns:a16="http://schemas.microsoft.com/office/drawing/2014/main" id="{222E6F78-D49E-8EC9-1681-ABC274072182}"/>
              </a:ext>
            </a:extLst>
          </p:cNvPr>
          <p:cNvSpPr>
            <a:spLocks noGrp="1"/>
          </p:cNvSpPr>
          <p:nvPr>
            <p:ph type="body" sz="quarter" idx="13"/>
          </p:nvPr>
        </p:nvSpPr>
        <p:spPr/>
        <p:txBody>
          <a:bodyPr/>
          <a:lstStyle/>
          <a:p>
            <a:r>
              <a:rPr lang="en-US" dirty="0"/>
              <a:t>Lobbying – 502 (c)(3)</a:t>
            </a:r>
          </a:p>
        </p:txBody>
      </p:sp>
      <p:sp>
        <p:nvSpPr>
          <p:cNvPr id="4" name="Text Placeholder 3">
            <a:extLst>
              <a:ext uri="{FF2B5EF4-FFF2-40B4-BE49-F238E27FC236}">
                <a16:creationId xmlns:a16="http://schemas.microsoft.com/office/drawing/2014/main" id="{88A2C3F3-5B25-27F3-C91D-F89C0F8C6EE0}"/>
              </a:ext>
            </a:extLst>
          </p:cNvPr>
          <p:cNvSpPr>
            <a:spLocks noGrp="1"/>
          </p:cNvSpPr>
          <p:nvPr>
            <p:ph type="body" sz="quarter" idx="26"/>
          </p:nvPr>
        </p:nvSpPr>
        <p:spPr/>
        <p:txBody>
          <a:bodyPr/>
          <a:lstStyle/>
          <a:p>
            <a:pPr marL="0" indent="0">
              <a:buNone/>
            </a:pPr>
            <a:r>
              <a:rPr lang="en-US" dirty="0"/>
              <a:t>Requires ALL four elements</a:t>
            </a:r>
          </a:p>
          <a:p>
            <a:pPr marL="457200" indent="-457200">
              <a:buFont typeface="+mj-lt"/>
              <a:buAutoNum type="arabicPeriod"/>
            </a:pPr>
            <a:r>
              <a:rPr lang="en-US" b="1" dirty="0"/>
              <a:t>Communication </a:t>
            </a:r>
            <a:r>
              <a:rPr lang="en-US" dirty="0"/>
              <a:t> with a</a:t>
            </a:r>
          </a:p>
          <a:p>
            <a:pPr marL="457200" indent="-457200">
              <a:buFont typeface="+mj-lt"/>
              <a:buAutoNum type="arabicPeriod"/>
            </a:pPr>
            <a:r>
              <a:rPr lang="en-US" b="1" dirty="0"/>
              <a:t>Government official or employee </a:t>
            </a:r>
            <a:r>
              <a:rPr lang="en-US" dirty="0"/>
              <a:t>who participates in forming legislation that</a:t>
            </a:r>
          </a:p>
          <a:p>
            <a:pPr marL="457200" indent="-457200">
              <a:buFont typeface="+mj-lt"/>
              <a:buAutoNum type="arabicPeriod"/>
            </a:pPr>
            <a:r>
              <a:rPr lang="en-US" b="1" dirty="0"/>
              <a:t>Reflects a point of view </a:t>
            </a:r>
            <a:r>
              <a:rPr lang="en-US" dirty="0"/>
              <a:t>(i.e., attempts to influence) on </a:t>
            </a:r>
          </a:p>
          <a:p>
            <a:pPr marL="457200" indent="-457200">
              <a:buFont typeface="+mj-lt"/>
              <a:buAutoNum type="arabicPeriod"/>
            </a:pPr>
            <a:r>
              <a:rPr lang="en-US" b="1" dirty="0"/>
              <a:t>Specific Legislation: appropriation, regulation, administrative action, executive order, legislation</a:t>
            </a:r>
          </a:p>
          <a:p>
            <a:pPr marL="457200" indent="-457200">
              <a:buFont typeface="+mj-lt"/>
              <a:buAutoNum type="arabicPeriod"/>
            </a:pPr>
            <a:endParaRPr lang="en-US" b="1" dirty="0"/>
          </a:p>
          <a:p>
            <a:pPr marL="0" indent="0" algn="ctr">
              <a:buNone/>
            </a:pPr>
            <a:r>
              <a:rPr lang="en-US" sz="3200" b="1" i="1" dirty="0">
                <a:solidFill>
                  <a:srgbClr val="FF0000"/>
                </a:solidFill>
              </a:rPr>
              <a:t>If one of these elements is missing, it is not lobbying!</a:t>
            </a:r>
            <a:endParaRPr lang="en-US" b="1" i="1" dirty="0">
              <a:solidFill>
                <a:srgbClr val="FF0000"/>
              </a:solidFill>
            </a:endParaRPr>
          </a:p>
        </p:txBody>
      </p:sp>
    </p:spTree>
    <p:extLst>
      <p:ext uri="{BB962C8B-B14F-4D97-AF65-F5344CB8AC3E}">
        <p14:creationId xmlns:p14="http://schemas.microsoft.com/office/powerpoint/2010/main" val="1452338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1AB677CD-986D-54AD-FF67-15F5983C730C}"/>
              </a:ext>
            </a:extLst>
          </p:cNvPr>
          <p:cNvPicPr>
            <a:picLocks noGrp="1" noChangeAspect="1"/>
          </p:cNvPicPr>
          <p:nvPr>
            <p:ph type="pic" sz="quarter" idx="16"/>
          </p:nvPr>
        </p:nvPicPr>
        <p:blipFill rotWithShape="1">
          <a:blip r:embed="rId2"/>
          <a:srcRect r="4597" b="1"/>
          <a:stretch/>
        </p:blipFill>
        <p:spPr>
          <a:xfrm>
            <a:off x="6591299" y="1085851"/>
            <a:ext cx="5091953" cy="5353050"/>
          </a:xfrm>
          <a:prstGeom prst="roundRect">
            <a:avLst>
              <a:gd name="adj" fmla="val 29993"/>
            </a:avLst>
          </a:prstGeom>
          <a:noFill/>
        </p:spPr>
      </p:pic>
      <p:sp>
        <p:nvSpPr>
          <p:cNvPr id="3" name="Text Placeholder 2">
            <a:extLst>
              <a:ext uri="{FF2B5EF4-FFF2-40B4-BE49-F238E27FC236}">
                <a16:creationId xmlns:a16="http://schemas.microsoft.com/office/drawing/2014/main" id="{222E6F78-D49E-8EC9-1681-ABC274072182}"/>
              </a:ext>
            </a:extLst>
          </p:cNvPr>
          <p:cNvSpPr>
            <a:spLocks noGrp="1"/>
          </p:cNvSpPr>
          <p:nvPr>
            <p:ph type="body" sz="quarter" idx="13"/>
          </p:nvPr>
        </p:nvSpPr>
        <p:spPr>
          <a:xfrm>
            <a:off x="457200" y="587329"/>
            <a:ext cx="5638800" cy="727363"/>
          </a:xfrm>
        </p:spPr>
        <p:txBody>
          <a:bodyPr anchor="t">
            <a:normAutofit/>
          </a:bodyPr>
          <a:lstStyle/>
          <a:p>
            <a:pPr>
              <a:spcAft>
                <a:spcPts val="600"/>
              </a:spcAft>
            </a:pPr>
            <a:r>
              <a:rPr lang="en-US" dirty="0"/>
              <a:t>Communication</a:t>
            </a:r>
            <a:endParaRPr lang="en-US"/>
          </a:p>
        </p:txBody>
      </p:sp>
      <p:sp>
        <p:nvSpPr>
          <p:cNvPr id="4" name="Text Placeholder 3">
            <a:extLst>
              <a:ext uri="{FF2B5EF4-FFF2-40B4-BE49-F238E27FC236}">
                <a16:creationId xmlns:a16="http://schemas.microsoft.com/office/drawing/2014/main" id="{88A2C3F3-5B25-27F3-C91D-F89C0F8C6EE0}"/>
              </a:ext>
            </a:extLst>
          </p:cNvPr>
          <p:cNvSpPr>
            <a:spLocks noGrp="1"/>
          </p:cNvSpPr>
          <p:nvPr>
            <p:ph type="body" sz="quarter" idx="26"/>
          </p:nvPr>
        </p:nvSpPr>
        <p:spPr>
          <a:xfrm>
            <a:off x="457201" y="1503379"/>
            <a:ext cx="5638799" cy="4935521"/>
          </a:xfrm>
        </p:spPr>
        <p:txBody>
          <a:bodyPr>
            <a:normAutofit/>
          </a:bodyPr>
          <a:lstStyle/>
          <a:p>
            <a:r>
              <a:rPr lang="en-US" dirty="0"/>
              <a:t>E-mail</a:t>
            </a:r>
          </a:p>
          <a:p>
            <a:r>
              <a:rPr lang="en-US" dirty="0"/>
              <a:t>Phone Call</a:t>
            </a:r>
          </a:p>
          <a:p>
            <a:r>
              <a:rPr lang="en-US" dirty="0"/>
              <a:t>Letter</a:t>
            </a:r>
          </a:p>
          <a:p>
            <a:r>
              <a:rPr lang="en-US" dirty="0"/>
              <a:t>In-person meeting</a:t>
            </a:r>
          </a:p>
          <a:p>
            <a:r>
              <a:rPr lang="en-US" dirty="0"/>
              <a:t>Tweets or posts on social media</a:t>
            </a:r>
          </a:p>
          <a:p>
            <a:r>
              <a:rPr lang="en-US" dirty="0"/>
              <a:t>Most any form of influence</a:t>
            </a:r>
          </a:p>
        </p:txBody>
      </p:sp>
      <p:sp>
        <p:nvSpPr>
          <p:cNvPr id="2" name="Slide Number Placeholder 1" hidden="1">
            <a:extLst>
              <a:ext uri="{FF2B5EF4-FFF2-40B4-BE49-F238E27FC236}">
                <a16:creationId xmlns:a16="http://schemas.microsoft.com/office/drawing/2014/main" id="{591C47DF-EBAD-EE34-EE71-EDB7E59818BC}"/>
              </a:ext>
            </a:extLst>
          </p:cNvPr>
          <p:cNvSpPr>
            <a:spLocks noGrp="1"/>
          </p:cNvSpPr>
          <p:nvPr>
            <p:ph type="sldNum" sz="quarter" idx="4294967295"/>
          </p:nvPr>
        </p:nvSpPr>
        <p:spPr>
          <a:xfrm>
            <a:off x="11661775" y="6629400"/>
            <a:ext cx="530225" cy="228600"/>
          </a:xfrm>
          <a:prstGeom prst="rect">
            <a:avLst/>
          </a:prstGeom>
        </p:spPr>
        <p:txBody>
          <a:bodyPr/>
          <a:lstStyle/>
          <a:p>
            <a:pPr>
              <a:spcAft>
                <a:spcPts val="600"/>
              </a:spcAft>
            </a:pPr>
            <a:fld id="{8148E2EE-6C46-F04C-BF90-DB01ADF91F9C}" type="slidenum">
              <a:rPr lang="en-US" smtClean="0"/>
              <a:pPr>
                <a:spcAft>
                  <a:spcPts val="600"/>
                </a:spcAft>
              </a:pPr>
              <a:t>17</a:t>
            </a:fld>
            <a:endParaRPr lang="en-US"/>
          </a:p>
        </p:txBody>
      </p:sp>
    </p:spTree>
    <p:extLst>
      <p:ext uri="{BB962C8B-B14F-4D97-AF65-F5344CB8AC3E}">
        <p14:creationId xmlns:p14="http://schemas.microsoft.com/office/powerpoint/2010/main" val="3731231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men sitting in chairs&#10;&#10;Description automatically generated">
            <a:extLst>
              <a:ext uri="{FF2B5EF4-FFF2-40B4-BE49-F238E27FC236}">
                <a16:creationId xmlns:a16="http://schemas.microsoft.com/office/drawing/2014/main" id="{CDB14282-7F99-8E01-B613-41AA6C6824D6}"/>
              </a:ext>
            </a:extLst>
          </p:cNvPr>
          <p:cNvPicPr>
            <a:picLocks noGrp="1" noChangeAspect="1"/>
          </p:cNvPicPr>
          <p:nvPr>
            <p:ph type="pic" sz="quarter" idx="16"/>
          </p:nvPr>
        </p:nvPicPr>
        <p:blipFill>
          <a:blip r:embed="rId2"/>
          <a:srcRect l="9887" r="9887"/>
          <a:stretch>
            <a:fillRect/>
          </a:stretch>
        </p:blipFill>
        <p:spPr>
          <a:xfrm>
            <a:off x="6591300" y="1314692"/>
            <a:ext cx="5092700" cy="5124208"/>
          </a:xfrm>
        </p:spPr>
      </p:pic>
      <p:sp>
        <p:nvSpPr>
          <p:cNvPr id="3" name="Text Placeholder 2">
            <a:extLst>
              <a:ext uri="{FF2B5EF4-FFF2-40B4-BE49-F238E27FC236}">
                <a16:creationId xmlns:a16="http://schemas.microsoft.com/office/drawing/2014/main" id="{222E6F78-D49E-8EC9-1681-ABC274072182}"/>
              </a:ext>
            </a:extLst>
          </p:cNvPr>
          <p:cNvSpPr>
            <a:spLocks noGrp="1"/>
          </p:cNvSpPr>
          <p:nvPr>
            <p:ph type="body" sz="quarter" idx="13"/>
          </p:nvPr>
        </p:nvSpPr>
        <p:spPr>
          <a:xfrm>
            <a:off x="457200" y="587329"/>
            <a:ext cx="5638800" cy="727363"/>
          </a:xfrm>
        </p:spPr>
        <p:txBody>
          <a:bodyPr anchor="t">
            <a:normAutofit/>
          </a:bodyPr>
          <a:lstStyle/>
          <a:p>
            <a:pPr>
              <a:spcAft>
                <a:spcPts val="600"/>
              </a:spcAft>
            </a:pPr>
            <a:r>
              <a:rPr lang="en-US" dirty="0"/>
              <a:t>Government Official</a:t>
            </a:r>
            <a:endParaRPr lang="en-US"/>
          </a:p>
        </p:txBody>
      </p:sp>
      <p:sp>
        <p:nvSpPr>
          <p:cNvPr id="4" name="Text Placeholder 3">
            <a:extLst>
              <a:ext uri="{FF2B5EF4-FFF2-40B4-BE49-F238E27FC236}">
                <a16:creationId xmlns:a16="http://schemas.microsoft.com/office/drawing/2014/main" id="{88A2C3F3-5B25-27F3-C91D-F89C0F8C6EE0}"/>
              </a:ext>
            </a:extLst>
          </p:cNvPr>
          <p:cNvSpPr>
            <a:spLocks noGrp="1"/>
          </p:cNvSpPr>
          <p:nvPr>
            <p:ph type="body" sz="quarter" idx="26"/>
          </p:nvPr>
        </p:nvSpPr>
        <p:spPr>
          <a:xfrm>
            <a:off x="457201" y="1503379"/>
            <a:ext cx="5638799" cy="4935521"/>
          </a:xfrm>
        </p:spPr>
        <p:txBody>
          <a:bodyPr>
            <a:normAutofit/>
          </a:bodyPr>
          <a:lstStyle/>
          <a:p>
            <a:pPr marL="0" indent="0">
              <a:buNone/>
            </a:pPr>
            <a:r>
              <a:rPr lang="en-US" dirty="0"/>
              <a:t>Anyone working for:</a:t>
            </a:r>
          </a:p>
          <a:p>
            <a:pPr marL="0" indent="0" algn="ctr">
              <a:buNone/>
            </a:pPr>
            <a:r>
              <a:rPr lang="en-US" dirty="0"/>
              <a:t>a legislative body, a legislator, or other government agency/department that takes part in forming legislation</a:t>
            </a:r>
          </a:p>
          <a:p>
            <a:pPr lvl="1"/>
            <a:endParaRPr lang="en-US" b="1" dirty="0"/>
          </a:p>
        </p:txBody>
      </p:sp>
      <p:sp>
        <p:nvSpPr>
          <p:cNvPr id="2" name="Slide Number Placeholder 1" hidden="1">
            <a:extLst>
              <a:ext uri="{FF2B5EF4-FFF2-40B4-BE49-F238E27FC236}">
                <a16:creationId xmlns:a16="http://schemas.microsoft.com/office/drawing/2014/main" id="{591C47DF-EBAD-EE34-EE71-EDB7E59818BC}"/>
              </a:ext>
            </a:extLst>
          </p:cNvPr>
          <p:cNvSpPr>
            <a:spLocks noGrp="1"/>
          </p:cNvSpPr>
          <p:nvPr>
            <p:ph type="sldNum" sz="quarter" idx="4294967295"/>
          </p:nvPr>
        </p:nvSpPr>
        <p:spPr>
          <a:xfrm>
            <a:off x="11439525" y="6629400"/>
            <a:ext cx="530560" cy="228600"/>
          </a:xfrm>
          <a:prstGeom prst="rect">
            <a:avLst/>
          </a:prstGeom>
        </p:spPr>
        <p:txBody>
          <a:bodyPr/>
          <a:lstStyle/>
          <a:p>
            <a:pPr>
              <a:spcAft>
                <a:spcPts val="600"/>
              </a:spcAft>
            </a:pPr>
            <a:fld id="{8148E2EE-6C46-F04C-BF90-DB01ADF91F9C}" type="slidenum">
              <a:rPr lang="en-US" smtClean="0"/>
              <a:pPr>
                <a:spcAft>
                  <a:spcPts val="600"/>
                </a:spcAft>
              </a:pPr>
              <a:t>18</a:t>
            </a:fld>
            <a:endParaRPr lang="en-US"/>
          </a:p>
        </p:txBody>
      </p:sp>
    </p:spTree>
    <p:extLst>
      <p:ext uri="{BB962C8B-B14F-4D97-AF65-F5344CB8AC3E}">
        <p14:creationId xmlns:p14="http://schemas.microsoft.com/office/powerpoint/2010/main" val="4025786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1C47DF-EBAD-EE34-EE71-EDB7E59818BC}"/>
              </a:ext>
            </a:extLst>
          </p:cNvPr>
          <p:cNvSpPr>
            <a:spLocks noGrp="1"/>
          </p:cNvSpPr>
          <p:nvPr>
            <p:ph type="sldNum" sz="quarter" idx="4"/>
          </p:nvPr>
        </p:nvSpPr>
        <p:spPr/>
        <p:txBody>
          <a:bodyPr/>
          <a:lstStyle/>
          <a:p>
            <a:fld id="{8148E2EE-6C46-F04C-BF90-DB01ADF91F9C}" type="slidenum">
              <a:rPr lang="en-US" smtClean="0"/>
              <a:pPr/>
              <a:t>19</a:t>
            </a:fld>
            <a:endParaRPr lang="en-US" dirty="0"/>
          </a:p>
        </p:txBody>
      </p:sp>
      <p:sp>
        <p:nvSpPr>
          <p:cNvPr id="3" name="Text Placeholder 2">
            <a:extLst>
              <a:ext uri="{FF2B5EF4-FFF2-40B4-BE49-F238E27FC236}">
                <a16:creationId xmlns:a16="http://schemas.microsoft.com/office/drawing/2014/main" id="{222E6F78-D49E-8EC9-1681-ABC274072182}"/>
              </a:ext>
            </a:extLst>
          </p:cNvPr>
          <p:cNvSpPr>
            <a:spLocks noGrp="1"/>
          </p:cNvSpPr>
          <p:nvPr>
            <p:ph type="body" sz="quarter" idx="13"/>
          </p:nvPr>
        </p:nvSpPr>
        <p:spPr/>
        <p:txBody>
          <a:bodyPr/>
          <a:lstStyle/>
          <a:p>
            <a:r>
              <a:rPr lang="en-US" dirty="0"/>
              <a:t>Influencing Legislation</a:t>
            </a:r>
          </a:p>
        </p:txBody>
      </p:sp>
      <p:sp>
        <p:nvSpPr>
          <p:cNvPr id="4" name="Text Placeholder 3">
            <a:extLst>
              <a:ext uri="{FF2B5EF4-FFF2-40B4-BE49-F238E27FC236}">
                <a16:creationId xmlns:a16="http://schemas.microsoft.com/office/drawing/2014/main" id="{88A2C3F3-5B25-27F3-C91D-F89C0F8C6EE0}"/>
              </a:ext>
            </a:extLst>
          </p:cNvPr>
          <p:cNvSpPr>
            <a:spLocks noGrp="1"/>
          </p:cNvSpPr>
          <p:nvPr>
            <p:ph type="body" sz="quarter" idx="26"/>
          </p:nvPr>
        </p:nvSpPr>
        <p:spPr/>
        <p:txBody>
          <a:bodyPr/>
          <a:lstStyle/>
          <a:p>
            <a:pPr marL="0" indent="0">
              <a:buNone/>
            </a:pPr>
            <a:r>
              <a:rPr lang="en-US" dirty="0"/>
              <a:t>Reflecting a particular view about the legislation or making a direct appeal</a:t>
            </a:r>
          </a:p>
          <a:p>
            <a:pPr lvl="1"/>
            <a:endParaRPr lang="en-US" b="1" dirty="0"/>
          </a:p>
        </p:txBody>
      </p:sp>
    </p:spTree>
    <p:extLst>
      <p:ext uri="{BB962C8B-B14F-4D97-AF65-F5344CB8AC3E}">
        <p14:creationId xmlns:p14="http://schemas.microsoft.com/office/powerpoint/2010/main" val="1451583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332B736-65B2-F770-5032-058131F40771}"/>
              </a:ext>
            </a:extLst>
          </p:cNvPr>
          <p:cNvSpPr>
            <a:spLocks noGrp="1"/>
          </p:cNvSpPr>
          <p:nvPr>
            <p:ph type="body" sz="quarter" idx="13"/>
          </p:nvPr>
        </p:nvSpPr>
        <p:spPr/>
        <p:txBody>
          <a:bodyPr/>
          <a:lstStyle/>
          <a:p>
            <a:r>
              <a:rPr lang="en-US" dirty="0"/>
              <a:t>What is Policy Making?</a:t>
            </a:r>
          </a:p>
        </p:txBody>
      </p:sp>
      <p:sp>
        <p:nvSpPr>
          <p:cNvPr id="7" name="Text Placeholder 6">
            <a:extLst>
              <a:ext uri="{FF2B5EF4-FFF2-40B4-BE49-F238E27FC236}">
                <a16:creationId xmlns:a16="http://schemas.microsoft.com/office/drawing/2014/main" id="{DEE9F091-4993-AED0-55D1-5EF7E53477F4}"/>
              </a:ext>
            </a:extLst>
          </p:cNvPr>
          <p:cNvSpPr>
            <a:spLocks noGrp="1"/>
          </p:cNvSpPr>
          <p:nvPr>
            <p:ph type="body" sz="quarter" idx="26"/>
          </p:nvPr>
        </p:nvSpPr>
        <p:spPr/>
        <p:txBody>
          <a:bodyPr/>
          <a:lstStyle/>
          <a:p>
            <a:pPr marL="777240" indent="-457200">
              <a:spcBef>
                <a:spcPts val="600"/>
              </a:spcBef>
              <a:spcAft>
                <a:spcPts val="600"/>
              </a:spcAft>
              <a:buFont typeface="Arial" panose="020B0604020202020204" pitchFamily="34" charset="0"/>
              <a:buChar char="•"/>
            </a:pPr>
            <a:r>
              <a:rPr lang="en-US" sz="2400" dirty="0"/>
              <a:t>Legislative processes and procedures are complex, but not without logic and able to be comprehended.</a:t>
            </a:r>
          </a:p>
          <a:p>
            <a:pPr marL="777240" indent="-457200">
              <a:spcBef>
                <a:spcPts val="600"/>
              </a:spcBef>
              <a:spcAft>
                <a:spcPts val="600"/>
              </a:spcAft>
              <a:buFont typeface="Arial" panose="020B0604020202020204" pitchFamily="34" charset="0"/>
              <a:buChar char="•"/>
            </a:pPr>
            <a:r>
              <a:rPr lang="en-US" sz="2400" dirty="0"/>
              <a:t>It takes an effort to become engaged in the legislative process from any vantage point.</a:t>
            </a:r>
          </a:p>
          <a:p>
            <a:pPr marL="777240" indent="-457200">
              <a:spcBef>
                <a:spcPts val="600"/>
              </a:spcBef>
              <a:spcAft>
                <a:spcPts val="600"/>
              </a:spcAft>
              <a:buFont typeface="Arial" panose="020B0604020202020204" pitchFamily="34" charset="0"/>
              <a:buChar char="•"/>
            </a:pPr>
            <a:r>
              <a:rPr lang="en-US" sz="2400" dirty="0"/>
              <a:t>Legislative processes and procedures are designed for deliberation, broad input and compromise.</a:t>
            </a:r>
          </a:p>
          <a:p>
            <a:pPr marL="777240" indent="-457200">
              <a:spcBef>
                <a:spcPts val="600"/>
              </a:spcBef>
              <a:spcAft>
                <a:spcPts val="600"/>
              </a:spcAft>
              <a:buFont typeface="Arial" panose="020B0604020202020204" pitchFamily="34" charset="0"/>
              <a:buChar char="•"/>
            </a:pPr>
            <a:r>
              <a:rPr lang="en-US" sz="2400" dirty="0"/>
              <a:t>Few bills become law; about 10 percent on average each year.</a:t>
            </a:r>
          </a:p>
          <a:p>
            <a:pPr marL="777240" indent="-457200">
              <a:spcBef>
                <a:spcPts val="600"/>
              </a:spcBef>
              <a:spcAft>
                <a:spcPts val="600"/>
              </a:spcAft>
              <a:buFont typeface="Arial" panose="020B0604020202020204" pitchFamily="34" charset="0"/>
              <a:buChar char="•"/>
            </a:pPr>
            <a:r>
              <a:rPr lang="en-US" sz="2400" i="1" dirty="0">
                <a:solidFill>
                  <a:srgbClr val="C00000"/>
                </a:solidFill>
              </a:rPr>
              <a:t>Around 175,000 bills are introduced annually in the 50 states, District of Columbia and Puerto Rico</a:t>
            </a:r>
          </a:p>
          <a:p>
            <a:endParaRPr lang="en-US" dirty="0"/>
          </a:p>
        </p:txBody>
      </p:sp>
    </p:spTree>
    <p:extLst>
      <p:ext uri="{BB962C8B-B14F-4D97-AF65-F5344CB8AC3E}">
        <p14:creationId xmlns:p14="http://schemas.microsoft.com/office/powerpoint/2010/main" val="3785299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1C47DF-EBAD-EE34-EE71-EDB7E59818BC}"/>
              </a:ext>
            </a:extLst>
          </p:cNvPr>
          <p:cNvSpPr>
            <a:spLocks noGrp="1"/>
          </p:cNvSpPr>
          <p:nvPr>
            <p:ph type="sldNum" sz="quarter" idx="4"/>
          </p:nvPr>
        </p:nvSpPr>
        <p:spPr/>
        <p:txBody>
          <a:bodyPr/>
          <a:lstStyle/>
          <a:p>
            <a:fld id="{8148E2EE-6C46-F04C-BF90-DB01ADF91F9C}" type="slidenum">
              <a:rPr lang="en-US" smtClean="0"/>
              <a:pPr/>
              <a:t>20</a:t>
            </a:fld>
            <a:endParaRPr lang="en-US" dirty="0"/>
          </a:p>
        </p:txBody>
      </p:sp>
      <p:sp>
        <p:nvSpPr>
          <p:cNvPr id="3" name="Text Placeholder 2">
            <a:extLst>
              <a:ext uri="{FF2B5EF4-FFF2-40B4-BE49-F238E27FC236}">
                <a16:creationId xmlns:a16="http://schemas.microsoft.com/office/drawing/2014/main" id="{222E6F78-D49E-8EC9-1681-ABC274072182}"/>
              </a:ext>
            </a:extLst>
          </p:cNvPr>
          <p:cNvSpPr>
            <a:spLocks noGrp="1"/>
          </p:cNvSpPr>
          <p:nvPr>
            <p:ph type="body" sz="quarter" idx="13"/>
          </p:nvPr>
        </p:nvSpPr>
        <p:spPr/>
        <p:txBody>
          <a:bodyPr/>
          <a:lstStyle/>
          <a:p>
            <a:r>
              <a:rPr lang="en-US" dirty="0"/>
              <a:t>Allowable Activities</a:t>
            </a:r>
          </a:p>
        </p:txBody>
      </p:sp>
      <p:sp>
        <p:nvSpPr>
          <p:cNvPr id="4" name="Text Placeholder 3">
            <a:extLst>
              <a:ext uri="{FF2B5EF4-FFF2-40B4-BE49-F238E27FC236}">
                <a16:creationId xmlns:a16="http://schemas.microsoft.com/office/drawing/2014/main" id="{88A2C3F3-5B25-27F3-C91D-F89C0F8C6EE0}"/>
              </a:ext>
            </a:extLst>
          </p:cNvPr>
          <p:cNvSpPr>
            <a:spLocks noGrp="1"/>
          </p:cNvSpPr>
          <p:nvPr>
            <p:ph type="body" sz="quarter" idx="26"/>
          </p:nvPr>
        </p:nvSpPr>
        <p:spPr/>
        <p:txBody>
          <a:bodyPr/>
          <a:lstStyle/>
          <a:p>
            <a:r>
              <a:rPr lang="en-US" dirty="0"/>
              <a:t>Nonpartisan Analysis, Study or Research on policy alternatives or specific legislation that may express support for a specific policy</a:t>
            </a:r>
          </a:p>
          <a:p>
            <a:r>
              <a:rPr lang="en-US" dirty="0"/>
              <a:t>Response to an invitation to testify or provide technical assistance</a:t>
            </a:r>
          </a:p>
          <a:p>
            <a:r>
              <a:rPr lang="en-US" dirty="0"/>
              <a:t>Educating the public about personal health behaviors</a:t>
            </a:r>
          </a:p>
          <a:p>
            <a:r>
              <a:rPr lang="en-US" dirty="0"/>
              <a:t>Communicating to the public about health risks and their consequences</a:t>
            </a:r>
          </a:p>
          <a:p>
            <a:r>
              <a:rPr lang="en-US" dirty="0"/>
              <a:t>Talking with legislators or legislative staff about policy and issues</a:t>
            </a:r>
          </a:p>
          <a:p>
            <a:r>
              <a:rPr lang="en-US" dirty="0"/>
              <a:t>Inviting legislators or their staff to site visits to help them gain a deeper understanding of public health issues</a:t>
            </a:r>
          </a:p>
          <a:p>
            <a:r>
              <a:rPr lang="en-US" dirty="0"/>
              <a:t>Working with private sector organizations on voluntary institutional changes that do not constitute public policy</a:t>
            </a:r>
          </a:p>
          <a:p>
            <a:r>
              <a:rPr lang="en-US" dirty="0"/>
              <a:t>Engaging in regulatory affairs</a:t>
            </a:r>
          </a:p>
          <a:p>
            <a:pPr lvl="1"/>
            <a:endParaRPr lang="en-US" b="1" dirty="0"/>
          </a:p>
        </p:txBody>
      </p:sp>
    </p:spTree>
    <p:extLst>
      <p:ext uri="{BB962C8B-B14F-4D97-AF65-F5344CB8AC3E}">
        <p14:creationId xmlns:p14="http://schemas.microsoft.com/office/powerpoint/2010/main" val="1200796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1C47DF-EBAD-EE34-EE71-EDB7E59818BC}"/>
              </a:ext>
            </a:extLst>
          </p:cNvPr>
          <p:cNvSpPr>
            <a:spLocks noGrp="1"/>
          </p:cNvSpPr>
          <p:nvPr>
            <p:ph type="sldNum" sz="quarter" idx="4"/>
          </p:nvPr>
        </p:nvSpPr>
        <p:spPr/>
        <p:txBody>
          <a:bodyPr/>
          <a:lstStyle/>
          <a:p>
            <a:fld id="{8148E2EE-6C46-F04C-BF90-DB01ADF91F9C}" type="slidenum">
              <a:rPr lang="en-US" smtClean="0"/>
              <a:pPr/>
              <a:t>21</a:t>
            </a:fld>
            <a:endParaRPr lang="en-US" dirty="0"/>
          </a:p>
        </p:txBody>
      </p:sp>
      <p:sp>
        <p:nvSpPr>
          <p:cNvPr id="3" name="Text Placeholder 2">
            <a:extLst>
              <a:ext uri="{FF2B5EF4-FFF2-40B4-BE49-F238E27FC236}">
                <a16:creationId xmlns:a16="http://schemas.microsoft.com/office/drawing/2014/main" id="{222E6F78-D49E-8EC9-1681-ABC274072182}"/>
              </a:ext>
            </a:extLst>
          </p:cNvPr>
          <p:cNvSpPr>
            <a:spLocks noGrp="1"/>
          </p:cNvSpPr>
          <p:nvPr>
            <p:ph type="body" sz="quarter" idx="13"/>
          </p:nvPr>
        </p:nvSpPr>
        <p:spPr/>
        <p:txBody>
          <a:bodyPr/>
          <a:lstStyle/>
          <a:p>
            <a:r>
              <a:rPr lang="en-US" dirty="0"/>
              <a:t>So how does a legislator learn about an issue?</a:t>
            </a:r>
          </a:p>
        </p:txBody>
      </p:sp>
      <p:sp>
        <p:nvSpPr>
          <p:cNvPr id="4" name="Text Placeholder 3">
            <a:extLst>
              <a:ext uri="{FF2B5EF4-FFF2-40B4-BE49-F238E27FC236}">
                <a16:creationId xmlns:a16="http://schemas.microsoft.com/office/drawing/2014/main" id="{88A2C3F3-5B25-27F3-C91D-F89C0F8C6EE0}"/>
              </a:ext>
            </a:extLst>
          </p:cNvPr>
          <p:cNvSpPr>
            <a:spLocks noGrp="1"/>
          </p:cNvSpPr>
          <p:nvPr>
            <p:ph type="body" sz="quarter" idx="26"/>
          </p:nvPr>
        </p:nvSpPr>
        <p:spPr/>
        <p:txBody>
          <a:bodyPr/>
          <a:lstStyle/>
          <a:p>
            <a:pPr lvl="1"/>
            <a:r>
              <a:rPr lang="en-US" sz="2800" dirty="0"/>
              <a:t>Lobbyists for Corporation/Business Interests</a:t>
            </a:r>
          </a:p>
          <a:p>
            <a:pPr lvl="1"/>
            <a:r>
              <a:rPr lang="en-US" sz="2800" dirty="0"/>
              <a:t>Concerned Citizens – state &amp; local associations promoting environmental or public health</a:t>
            </a:r>
          </a:p>
          <a:p>
            <a:pPr lvl="1"/>
            <a:r>
              <a:rPr lang="en-US" sz="2800" dirty="0"/>
              <a:t>Impacted Constituents – ones that may have been affected by a public health action</a:t>
            </a:r>
          </a:p>
          <a:p>
            <a:pPr lvl="1"/>
            <a:r>
              <a:rPr lang="en-US" sz="2800" dirty="0"/>
              <a:t>Agency Legislative Liaison – lobbies on behalf of agency, not environmental health</a:t>
            </a:r>
          </a:p>
          <a:p>
            <a:pPr lvl="1"/>
            <a:r>
              <a:rPr lang="en-US" sz="2800" dirty="0"/>
              <a:t>Subject-Matter experts, within or outside of government</a:t>
            </a:r>
          </a:p>
        </p:txBody>
      </p:sp>
    </p:spTree>
    <p:extLst>
      <p:ext uri="{BB962C8B-B14F-4D97-AF65-F5344CB8AC3E}">
        <p14:creationId xmlns:p14="http://schemas.microsoft.com/office/powerpoint/2010/main" val="3174087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E23DCA-FF97-630E-3C44-C9971DD9CEC1}"/>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236439A8-E66A-B2F3-3457-A4B45380EE9F}"/>
              </a:ext>
            </a:extLst>
          </p:cNvPr>
          <p:cNvSpPr>
            <a:spLocks noGrp="1"/>
          </p:cNvSpPr>
          <p:nvPr>
            <p:ph type="body" sz="quarter" idx="26"/>
          </p:nvPr>
        </p:nvSpPr>
        <p:spPr/>
        <p:txBody>
          <a:bodyPr/>
          <a:lstStyle/>
          <a:p>
            <a:endParaRPr lang="en-US" dirty="0"/>
          </a:p>
        </p:txBody>
      </p:sp>
      <p:sp>
        <p:nvSpPr>
          <p:cNvPr id="2" name="Title 1">
            <a:extLst>
              <a:ext uri="{FF2B5EF4-FFF2-40B4-BE49-F238E27FC236}">
                <a16:creationId xmlns:a16="http://schemas.microsoft.com/office/drawing/2014/main" id="{BE93D4D3-58ED-4409-B733-ED2032EB3621}"/>
              </a:ext>
            </a:extLst>
          </p:cNvPr>
          <p:cNvSpPr>
            <a:spLocks noGrp="1"/>
          </p:cNvSpPr>
          <p:nvPr>
            <p:ph type="title" idx="4294967295"/>
          </p:nvPr>
        </p:nvSpPr>
        <p:spPr>
          <a:xfrm>
            <a:off x="0" y="123825"/>
            <a:ext cx="12192000" cy="1112838"/>
          </a:xfrm>
          <a:prstGeom prst="rect">
            <a:avLst/>
          </a:prstGeom>
          <a:solidFill>
            <a:schemeClr val="bg2"/>
          </a:solidFill>
        </p:spPr>
        <p:txBody>
          <a:bodyPr/>
          <a:lstStyle/>
          <a:p>
            <a:pPr marL="0" marR="0"/>
            <a:br>
              <a:rPr lang="en-US" sz="1800" dirty="0">
                <a:effectLst/>
                <a:latin typeface="Calibri" panose="020F0502020204030204" pitchFamily="34" charset="0"/>
                <a:ea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5 Stages of Legislative Policy Making</a:t>
            </a:r>
            <a:br>
              <a:rPr lang="en-US" sz="2800" dirty="0">
                <a:effectLst/>
                <a:latin typeface="Calibri" panose="020F0502020204030204" pitchFamily="34" charset="0"/>
                <a:ea typeface="Calibri" panose="020F0502020204030204" pitchFamily="34" charset="0"/>
              </a:rPr>
            </a:br>
            <a:endParaRPr lang="en-US" dirty="0">
              <a:latin typeface="+mj-lt"/>
            </a:endParaRPr>
          </a:p>
        </p:txBody>
      </p:sp>
      <p:graphicFrame>
        <p:nvGraphicFramePr>
          <p:cNvPr id="9" name="Content Placeholder 2">
            <a:extLst>
              <a:ext uri="{FF2B5EF4-FFF2-40B4-BE49-F238E27FC236}">
                <a16:creationId xmlns:a16="http://schemas.microsoft.com/office/drawing/2014/main" id="{D9F8B816-110B-4690-82F0-635B7FB2EA7E}"/>
              </a:ext>
            </a:extLst>
          </p:cNvPr>
          <p:cNvGraphicFramePr>
            <a:graphicFrameLocks noGrp="1"/>
          </p:cNvGraphicFramePr>
          <p:nvPr>
            <p:ph idx="4294967295"/>
            <p:extLst>
              <p:ext uri="{D42A27DB-BD31-4B8C-83A1-F6EECF244321}">
                <p14:modId xmlns:p14="http://schemas.microsoft.com/office/powerpoint/2010/main" val="217181993"/>
              </p:ext>
            </p:extLst>
          </p:nvPr>
        </p:nvGraphicFramePr>
        <p:xfrm>
          <a:off x="457200" y="1287480"/>
          <a:ext cx="11277599" cy="5143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a:extLst>
              <a:ext uri="{FF2B5EF4-FFF2-40B4-BE49-F238E27FC236}">
                <a16:creationId xmlns:a16="http://schemas.microsoft.com/office/drawing/2014/main" id="{9EA7A39C-20C9-41FD-862F-CDE7F646C2BB}"/>
              </a:ext>
            </a:extLst>
          </p:cNvPr>
          <p:cNvCxnSpPr>
            <a:cxnSpLocks/>
          </p:cNvCxnSpPr>
          <p:nvPr/>
        </p:nvCxnSpPr>
        <p:spPr>
          <a:xfrm>
            <a:off x="921173" y="1517642"/>
            <a:ext cx="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20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1C47DF-EBAD-EE34-EE71-EDB7E59818BC}"/>
              </a:ext>
            </a:extLst>
          </p:cNvPr>
          <p:cNvSpPr>
            <a:spLocks noGrp="1"/>
          </p:cNvSpPr>
          <p:nvPr>
            <p:ph type="sldNum" sz="quarter" idx="4"/>
          </p:nvPr>
        </p:nvSpPr>
        <p:spPr/>
        <p:txBody>
          <a:bodyPr/>
          <a:lstStyle/>
          <a:p>
            <a:fld id="{8148E2EE-6C46-F04C-BF90-DB01ADF91F9C}" type="slidenum">
              <a:rPr lang="en-US" smtClean="0"/>
              <a:pPr/>
              <a:t>23</a:t>
            </a:fld>
            <a:endParaRPr lang="en-US" dirty="0"/>
          </a:p>
        </p:txBody>
      </p:sp>
      <p:sp>
        <p:nvSpPr>
          <p:cNvPr id="3" name="Text Placeholder 2">
            <a:extLst>
              <a:ext uri="{FF2B5EF4-FFF2-40B4-BE49-F238E27FC236}">
                <a16:creationId xmlns:a16="http://schemas.microsoft.com/office/drawing/2014/main" id="{222E6F78-D49E-8EC9-1681-ABC274072182}"/>
              </a:ext>
            </a:extLst>
          </p:cNvPr>
          <p:cNvSpPr>
            <a:spLocks noGrp="1"/>
          </p:cNvSpPr>
          <p:nvPr>
            <p:ph type="body" sz="quarter" idx="13"/>
          </p:nvPr>
        </p:nvSpPr>
        <p:spPr/>
        <p:txBody>
          <a:bodyPr/>
          <a:lstStyle/>
          <a:p>
            <a:r>
              <a:rPr lang="en-US" dirty="0"/>
              <a:t>Advocating for Environmental Health</a:t>
            </a:r>
          </a:p>
        </p:txBody>
      </p:sp>
      <p:sp>
        <p:nvSpPr>
          <p:cNvPr id="4" name="Text Placeholder 3">
            <a:extLst>
              <a:ext uri="{FF2B5EF4-FFF2-40B4-BE49-F238E27FC236}">
                <a16:creationId xmlns:a16="http://schemas.microsoft.com/office/drawing/2014/main" id="{88A2C3F3-5B25-27F3-C91D-F89C0F8C6EE0}"/>
              </a:ext>
            </a:extLst>
          </p:cNvPr>
          <p:cNvSpPr>
            <a:spLocks noGrp="1"/>
          </p:cNvSpPr>
          <p:nvPr>
            <p:ph type="body" sz="quarter" idx="26"/>
          </p:nvPr>
        </p:nvSpPr>
        <p:spPr/>
        <p:txBody>
          <a:bodyPr/>
          <a:lstStyle/>
          <a:p>
            <a:pPr lvl="1"/>
            <a:r>
              <a:rPr lang="en-US" sz="2400" dirty="0"/>
              <a:t>Lobbying is allowed, unless there are specific restrictions</a:t>
            </a:r>
          </a:p>
          <a:p>
            <a:pPr lvl="1"/>
            <a:r>
              <a:rPr lang="en-US" sz="2400" dirty="0"/>
              <a:t>There are many allowable activities regardless of lobbying restrictions</a:t>
            </a:r>
          </a:p>
          <a:p>
            <a:pPr lvl="1"/>
            <a:r>
              <a:rPr lang="en-US" sz="2400" dirty="0"/>
              <a:t>Carefully separate personal and professional lives</a:t>
            </a:r>
          </a:p>
          <a:p>
            <a:pPr lvl="1"/>
            <a:r>
              <a:rPr lang="en-US" sz="2400" dirty="0"/>
              <a:t>Consult your legal counsel about your particular grants/contracts and state/local laws.</a:t>
            </a:r>
          </a:p>
          <a:p>
            <a:pPr lvl="1"/>
            <a:endParaRPr lang="en-US" sz="2400" dirty="0"/>
          </a:p>
          <a:p>
            <a:pPr marL="347662" lvl="1" indent="0" algn="ctr">
              <a:buNone/>
            </a:pPr>
            <a:r>
              <a:rPr lang="en-US" sz="3200" dirty="0">
                <a:solidFill>
                  <a:srgbClr val="FF0000"/>
                </a:solidFill>
              </a:rPr>
              <a:t>NEVER contact your legal counsel, the answer will be NO!</a:t>
            </a:r>
          </a:p>
          <a:p>
            <a:pPr lvl="1"/>
            <a:endParaRPr lang="en-US" sz="3200" dirty="0"/>
          </a:p>
        </p:txBody>
      </p:sp>
    </p:spTree>
    <p:extLst>
      <p:ext uri="{BB962C8B-B14F-4D97-AF65-F5344CB8AC3E}">
        <p14:creationId xmlns:p14="http://schemas.microsoft.com/office/powerpoint/2010/main" val="1907786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video game graphics of a city&#10;&#10;Description automatically generated with medium confidence">
            <a:extLst>
              <a:ext uri="{FF2B5EF4-FFF2-40B4-BE49-F238E27FC236}">
                <a16:creationId xmlns:a16="http://schemas.microsoft.com/office/drawing/2014/main" id="{01B1D241-3142-7415-FE1A-EA2DE3D90075}"/>
              </a:ext>
            </a:extLst>
          </p:cNvPr>
          <p:cNvPicPr>
            <a:picLocks noGrp="1" noChangeAspect="1"/>
          </p:cNvPicPr>
          <p:nvPr>
            <p:ph type="pic" sz="quarter" idx="16"/>
          </p:nvPr>
        </p:nvPicPr>
        <p:blipFill>
          <a:blip r:embed="rId3"/>
          <a:srcRect t="5" b="5"/>
          <a:stretch>
            <a:fillRect/>
          </a:stretch>
        </p:blipFill>
        <p:spPr/>
      </p:pic>
      <p:sp>
        <p:nvSpPr>
          <p:cNvPr id="3" name="Slide Number Placeholder 2">
            <a:extLst>
              <a:ext uri="{FF2B5EF4-FFF2-40B4-BE49-F238E27FC236}">
                <a16:creationId xmlns:a16="http://schemas.microsoft.com/office/drawing/2014/main" id="{0325D7D5-3083-1159-C456-A02BB192DF07}"/>
              </a:ext>
            </a:extLst>
          </p:cNvPr>
          <p:cNvSpPr>
            <a:spLocks noGrp="1"/>
          </p:cNvSpPr>
          <p:nvPr>
            <p:ph type="sldNum" sz="quarter" idx="4"/>
          </p:nvPr>
        </p:nvSpPr>
        <p:spPr/>
        <p:txBody>
          <a:bodyPr/>
          <a:lstStyle/>
          <a:p>
            <a:fld id="{8148E2EE-6C46-F04C-BF90-DB01ADF91F9C}" type="slidenum">
              <a:rPr lang="en-US" smtClean="0"/>
              <a:pPr/>
              <a:t>24</a:t>
            </a:fld>
            <a:endParaRPr lang="en-US" dirty="0"/>
          </a:p>
        </p:txBody>
      </p:sp>
    </p:spTree>
    <p:extLst>
      <p:ext uri="{BB962C8B-B14F-4D97-AF65-F5344CB8AC3E}">
        <p14:creationId xmlns:p14="http://schemas.microsoft.com/office/powerpoint/2010/main" val="3315477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968B72-861D-83C6-A1C6-E0C5DC9ACC7A}"/>
              </a:ext>
            </a:extLst>
          </p:cNvPr>
          <p:cNvSpPr>
            <a:spLocks noGrp="1"/>
          </p:cNvSpPr>
          <p:nvPr>
            <p:ph type="sldNum" sz="quarter" idx="4"/>
          </p:nvPr>
        </p:nvSpPr>
        <p:spPr/>
        <p:txBody>
          <a:bodyPr/>
          <a:lstStyle/>
          <a:p>
            <a:fld id="{8148E2EE-6C46-F04C-BF90-DB01ADF91F9C}" type="slidenum">
              <a:rPr lang="en-US" smtClean="0"/>
              <a:pPr/>
              <a:t>3</a:t>
            </a:fld>
            <a:endParaRPr lang="en-US" dirty="0"/>
          </a:p>
        </p:txBody>
      </p:sp>
      <p:sp>
        <p:nvSpPr>
          <p:cNvPr id="3" name="Text Placeholder 2">
            <a:extLst>
              <a:ext uri="{FF2B5EF4-FFF2-40B4-BE49-F238E27FC236}">
                <a16:creationId xmlns:a16="http://schemas.microsoft.com/office/drawing/2014/main" id="{B8F05192-2DDD-3814-720F-9F28C6D9B958}"/>
              </a:ext>
            </a:extLst>
          </p:cNvPr>
          <p:cNvSpPr>
            <a:spLocks noGrp="1"/>
          </p:cNvSpPr>
          <p:nvPr>
            <p:ph type="body" sz="quarter" idx="13"/>
          </p:nvPr>
        </p:nvSpPr>
        <p:spPr/>
        <p:txBody>
          <a:bodyPr/>
          <a:lstStyle/>
          <a:p>
            <a:r>
              <a:rPr lang="en-US" dirty="0">
                <a:solidFill>
                  <a:schemeClr val="tx1"/>
                </a:solidFill>
              </a:rPr>
              <a:t>Authority to Govern</a:t>
            </a:r>
          </a:p>
        </p:txBody>
      </p:sp>
      <p:sp>
        <p:nvSpPr>
          <p:cNvPr id="4" name="Text Placeholder 3">
            <a:extLst>
              <a:ext uri="{FF2B5EF4-FFF2-40B4-BE49-F238E27FC236}">
                <a16:creationId xmlns:a16="http://schemas.microsoft.com/office/drawing/2014/main" id="{EF0B8065-B1BA-C30E-31AE-51C1369EAD8E}"/>
              </a:ext>
            </a:extLst>
          </p:cNvPr>
          <p:cNvSpPr>
            <a:spLocks noGrp="1"/>
          </p:cNvSpPr>
          <p:nvPr>
            <p:ph type="body" sz="quarter" idx="26"/>
          </p:nvPr>
        </p:nvSpPr>
        <p:spPr/>
        <p:txBody>
          <a:bodyPr/>
          <a:lstStyle/>
          <a:p>
            <a:pPr lvl="0" algn="just"/>
            <a:r>
              <a:rPr lang="en-US" sz="2400" b="1" u="sng" dirty="0"/>
              <a:t>Constitutions</a:t>
            </a:r>
            <a:r>
              <a:rPr lang="en-US" sz="2400" dirty="0"/>
              <a:t> (U.S. and State) - which set forth the basic parameters of a government and its administration (including public health and the environment)</a:t>
            </a:r>
          </a:p>
          <a:p>
            <a:pPr lvl="0" algn="just"/>
            <a:r>
              <a:rPr lang="en-US" sz="2400" b="1" u="sng" dirty="0"/>
              <a:t>Statutes</a:t>
            </a:r>
            <a:r>
              <a:rPr lang="en-US" sz="2400" dirty="0"/>
              <a:t> (Congress and State Legislatures) - which determine the policies of a government and limitations on individuals for the overall good; limited by the rights and obligations set forth in the appropriate Constitution</a:t>
            </a:r>
          </a:p>
          <a:p>
            <a:pPr lvl="0" algn="just"/>
            <a:r>
              <a:rPr lang="en-US" sz="2400" b="1" u="sng" dirty="0"/>
              <a:t>Regulations</a:t>
            </a:r>
            <a:r>
              <a:rPr lang="en-US" sz="2400" dirty="0"/>
              <a:t> (Federal and State Agencies) - the rules established by agencies in the executive branch to implement and administer statutes</a:t>
            </a:r>
          </a:p>
          <a:p>
            <a:pPr algn="just"/>
            <a:r>
              <a:rPr lang="en-US" sz="2400" b="1" u="sng" dirty="0"/>
              <a:t>Common Law</a:t>
            </a:r>
            <a:r>
              <a:rPr lang="en-US" sz="2400" dirty="0"/>
              <a:t> – those legal theories that have evolved via decisions by the courts</a:t>
            </a:r>
          </a:p>
          <a:p>
            <a:pPr algn="just"/>
            <a:r>
              <a:rPr lang="en-US" sz="2400" b="1" u="sng" dirty="0"/>
              <a:t>International Law</a:t>
            </a:r>
            <a:r>
              <a:rPr lang="en-US" sz="2400" dirty="0"/>
              <a:t> (U.N., Federal Foreign Policy) – Treaties, Protocols, Agreements</a:t>
            </a:r>
          </a:p>
          <a:p>
            <a:endParaRPr lang="en-US" dirty="0"/>
          </a:p>
        </p:txBody>
      </p:sp>
    </p:spTree>
    <p:extLst>
      <p:ext uri="{BB962C8B-B14F-4D97-AF65-F5344CB8AC3E}">
        <p14:creationId xmlns:p14="http://schemas.microsoft.com/office/powerpoint/2010/main" val="1924129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080AE-B9C8-4F3C-B060-F0FC50AB7EA7}"/>
              </a:ext>
            </a:extLst>
          </p:cNvPr>
          <p:cNvSpPr>
            <a:spLocks noGrp="1"/>
          </p:cNvSpPr>
          <p:nvPr>
            <p:ph type="body" sz="quarter" idx="13"/>
          </p:nvPr>
        </p:nvSpPr>
        <p:spPr>
          <a:xfrm>
            <a:off x="457200" y="1466848"/>
            <a:ext cx="11077575" cy="4810126"/>
          </a:xfrm>
        </p:spPr>
        <p:txBody>
          <a:bodyPr>
            <a:normAutofit/>
          </a:bodyPr>
          <a:lstStyle/>
          <a:p>
            <a:pPr marL="457200" indent="-457200" algn="just">
              <a:buFont typeface="Arial" panose="020B0604020202020204" pitchFamily="34" charset="0"/>
              <a:buChar char="•"/>
            </a:pPr>
            <a:r>
              <a:rPr lang="en-US" sz="2800" dirty="0"/>
              <a:t>Constitutions establish the framework of how a government intends to operate.</a:t>
            </a:r>
          </a:p>
          <a:p>
            <a:pPr marL="457200" indent="-457200" algn="just">
              <a:buFont typeface="Arial" panose="020B0604020202020204" pitchFamily="34" charset="0"/>
              <a:buChar char="•"/>
            </a:pPr>
            <a:r>
              <a:rPr lang="en-US" sz="2800" dirty="0"/>
              <a:t>The </a:t>
            </a:r>
            <a:r>
              <a:rPr lang="en-US" sz="2800" b="1" dirty="0"/>
              <a:t>U.S. Constitution </a:t>
            </a:r>
            <a:r>
              <a:rPr lang="en-US" sz="2800" dirty="0"/>
              <a:t>is the source for all legal authority for the federal government. </a:t>
            </a:r>
          </a:p>
          <a:p>
            <a:pPr marL="457200" indent="-457200" algn="just">
              <a:buFont typeface="Arial" panose="020B0604020202020204" pitchFamily="34" charset="0"/>
              <a:buChar char="•"/>
            </a:pPr>
            <a:r>
              <a:rPr lang="en-US" sz="2800" dirty="0"/>
              <a:t>The </a:t>
            </a:r>
            <a:r>
              <a:rPr lang="en-US" sz="2800" b="1" dirty="0"/>
              <a:t>Congress, President and Judiciary </a:t>
            </a:r>
            <a:r>
              <a:rPr lang="en-US" sz="2800" dirty="0"/>
              <a:t>operate within the constraints of this document. </a:t>
            </a:r>
          </a:p>
          <a:p>
            <a:pPr marL="457200" indent="-457200" algn="just">
              <a:buFont typeface="Arial" panose="020B0604020202020204" pitchFamily="34" charset="0"/>
              <a:buChar char="•"/>
            </a:pPr>
            <a:r>
              <a:rPr lang="en-US" sz="2800" dirty="0"/>
              <a:t>Neither the term </a:t>
            </a:r>
            <a:r>
              <a:rPr lang="en-US" sz="2800" b="1" dirty="0"/>
              <a:t>‘public health’ nor ‘environment</a:t>
            </a:r>
            <a:r>
              <a:rPr lang="en-US" sz="2800" dirty="0"/>
              <a:t>’ is not mentioned in the U.S. Constitution. </a:t>
            </a:r>
          </a:p>
          <a:p>
            <a:pPr marL="457200" indent="-457200" algn="just">
              <a:buFont typeface="Arial" panose="020B0604020202020204" pitchFamily="34" charset="0"/>
              <a:buChar char="•"/>
            </a:pPr>
            <a:r>
              <a:rPr lang="en-US" sz="2800" dirty="0"/>
              <a:t>Federal authority to regulate the environment emanates from its authority to regulate commerce between the states (</a:t>
            </a:r>
            <a:r>
              <a:rPr lang="en-US" sz="2800" b="1" dirty="0"/>
              <a:t>Commerce Clause</a:t>
            </a:r>
            <a:r>
              <a:rPr lang="en-US" sz="2800" dirty="0"/>
              <a:t>) and its authority to tax and spend.</a:t>
            </a:r>
          </a:p>
        </p:txBody>
      </p:sp>
      <p:sp>
        <p:nvSpPr>
          <p:cNvPr id="4" name="Text Placeholder 3">
            <a:extLst>
              <a:ext uri="{FF2B5EF4-FFF2-40B4-BE49-F238E27FC236}">
                <a16:creationId xmlns:a16="http://schemas.microsoft.com/office/drawing/2014/main" id="{1256D590-7BE2-A9C8-27EF-B39BFFC24A93}"/>
              </a:ext>
            </a:extLst>
          </p:cNvPr>
          <p:cNvSpPr>
            <a:spLocks noGrp="1"/>
          </p:cNvSpPr>
          <p:nvPr>
            <p:ph type="body" sz="quarter" idx="26"/>
          </p:nvPr>
        </p:nvSpPr>
        <p:spPr>
          <a:xfrm>
            <a:off x="457201" y="1466849"/>
            <a:ext cx="10306049" cy="4810125"/>
          </a:xfrm>
        </p:spPr>
        <p:txBody>
          <a:bodyPr/>
          <a:lstStyle/>
          <a:p>
            <a:endParaRPr lang="en-US" dirty="0"/>
          </a:p>
        </p:txBody>
      </p:sp>
      <p:sp>
        <p:nvSpPr>
          <p:cNvPr id="2" name="Title 1">
            <a:extLst>
              <a:ext uri="{FF2B5EF4-FFF2-40B4-BE49-F238E27FC236}">
                <a16:creationId xmlns:a16="http://schemas.microsoft.com/office/drawing/2014/main" id="{EA91343D-013F-469A-9279-F72404073A6D}"/>
              </a:ext>
            </a:extLst>
          </p:cNvPr>
          <p:cNvSpPr>
            <a:spLocks noGrp="1"/>
          </p:cNvSpPr>
          <p:nvPr>
            <p:ph type="title" idx="4294967295"/>
          </p:nvPr>
        </p:nvSpPr>
        <p:spPr>
          <a:xfrm>
            <a:off x="0" y="701675"/>
            <a:ext cx="11163300" cy="831850"/>
          </a:xfrm>
        </p:spPr>
        <p:txBody>
          <a:bodyPr>
            <a:normAutofit/>
          </a:bodyPr>
          <a:lstStyle/>
          <a:p>
            <a:r>
              <a:rPr lang="en-US" sz="3600" dirty="0"/>
              <a:t>Constitutions</a:t>
            </a:r>
          </a:p>
        </p:txBody>
      </p:sp>
    </p:spTree>
    <p:extLst>
      <p:ext uri="{BB962C8B-B14F-4D97-AF65-F5344CB8AC3E}">
        <p14:creationId xmlns:p14="http://schemas.microsoft.com/office/powerpoint/2010/main" val="97728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38FCDC-A2FC-4868-BEF6-F4924961C8AB}"/>
              </a:ext>
            </a:extLst>
          </p:cNvPr>
          <p:cNvSpPr>
            <a:spLocks noGrp="1"/>
          </p:cNvSpPr>
          <p:nvPr>
            <p:ph type="body" sz="quarter" idx="13"/>
          </p:nvPr>
        </p:nvSpPr>
        <p:spPr>
          <a:xfrm>
            <a:off x="457200" y="1287479"/>
            <a:ext cx="11277599" cy="5170471"/>
          </a:xfrm>
        </p:spPr>
        <p:txBody>
          <a:bodyPr>
            <a:noAutofit/>
          </a:bodyPr>
          <a:lstStyle/>
          <a:p>
            <a:pPr>
              <a:spcBef>
                <a:spcPts val="0"/>
              </a:spcBef>
            </a:pPr>
            <a:r>
              <a:rPr lang="en-US" altLang="en-US" sz="2400" dirty="0"/>
              <a:t>Constitutions establish the blueprint for how a government intends to operate</a:t>
            </a:r>
          </a:p>
          <a:p>
            <a:pPr>
              <a:spcBef>
                <a:spcPts val="0"/>
              </a:spcBef>
            </a:pPr>
            <a:endParaRPr lang="en-US" altLang="en-US" sz="2400" dirty="0"/>
          </a:p>
          <a:p>
            <a:pPr lvl="1">
              <a:spcBef>
                <a:spcPts val="0"/>
              </a:spcBef>
            </a:pPr>
            <a:r>
              <a:rPr lang="en-US" altLang="en-US" sz="2400" dirty="0"/>
              <a:t>Determines how its constituents will be governed</a:t>
            </a:r>
          </a:p>
          <a:p>
            <a:pPr lvl="1">
              <a:spcBef>
                <a:spcPts val="0"/>
              </a:spcBef>
            </a:pPr>
            <a:r>
              <a:rPr lang="en-US" altLang="en-US" sz="2400" dirty="0"/>
              <a:t>Establishes how laws will be enacted, who these laws may govern, and how these laws will be administered</a:t>
            </a:r>
          </a:p>
          <a:p>
            <a:pPr lvl="1">
              <a:spcBef>
                <a:spcPts val="0"/>
              </a:spcBef>
            </a:pPr>
            <a:endParaRPr lang="en-US" altLang="en-US" sz="2400" dirty="0"/>
          </a:p>
          <a:p>
            <a:pPr>
              <a:spcBef>
                <a:spcPts val="0"/>
              </a:spcBef>
            </a:pPr>
            <a:r>
              <a:rPr lang="en-US" altLang="en-US" sz="2400" dirty="0"/>
              <a:t>U.S. Constitution is the source of all legal authority for the federal government</a:t>
            </a:r>
          </a:p>
          <a:p>
            <a:pPr>
              <a:spcBef>
                <a:spcPts val="0"/>
              </a:spcBef>
            </a:pPr>
            <a:r>
              <a:rPr lang="en-US" altLang="en-US" sz="2400" dirty="0"/>
              <a:t>State constitutions are source of legal authority for the states</a:t>
            </a:r>
          </a:p>
          <a:p>
            <a:pPr>
              <a:spcBef>
                <a:spcPts val="0"/>
              </a:spcBef>
            </a:pPr>
            <a:r>
              <a:rPr lang="en-US" altLang="en-US" sz="2400" dirty="0"/>
              <a:t>State constitutions differ in significant ways, producing different styles of government in the states</a:t>
            </a:r>
          </a:p>
          <a:p>
            <a:pPr lvl="1">
              <a:spcBef>
                <a:spcPts val="0"/>
              </a:spcBef>
            </a:pPr>
            <a:endParaRPr lang="en-US" altLang="en-US" sz="2400" dirty="0"/>
          </a:p>
          <a:p>
            <a:pPr lvl="1">
              <a:spcBef>
                <a:spcPts val="0"/>
              </a:spcBef>
            </a:pPr>
            <a:r>
              <a:rPr lang="en-US" altLang="en-US" sz="2400" dirty="0"/>
              <a:t>U.S. Constitution, world’s oldest constitution, is 4,400 words</a:t>
            </a:r>
          </a:p>
          <a:p>
            <a:pPr lvl="1">
              <a:spcBef>
                <a:spcPts val="0"/>
              </a:spcBef>
            </a:pPr>
            <a:r>
              <a:rPr lang="en-US" altLang="en-US" sz="2400" dirty="0"/>
              <a:t>Alabama Constitution, world’s longest constitution, is </a:t>
            </a:r>
            <a:r>
              <a:rPr lang="en-US" sz="2400" dirty="0"/>
              <a:t>310,296 words</a:t>
            </a:r>
            <a:endParaRPr lang="en-US" altLang="en-US" sz="2400" dirty="0"/>
          </a:p>
        </p:txBody>
      </p:sp>
      <p:sp>
        <p:nvSpPr>
          <p:cNvPr id="4" name="Text Placeholder 3">
            <a:extLst>
              <a:ext uri="{FF2B5EF4-FFF2-40B4-BE49-F238E27FC236}">
                <a16:creationId xmlns:a16="http://schemas.microsoft.com/office/drawing/2014/main" id="{0C17A6C1-2309-8B6E-DC72-4228A0F454F1}"/>
              </a:ext>
            </a:extLst>
          </p:cNvPr>
          <p:cNvSpPr>
            <a:spLocks noGrp="1"/>
          </p:cNvSpPr>
          <p:nvPr>
            <p:ph type="body" sz="quarter" idx="26"/>
          </p:nvPr>
        </p:nvSpPr>
        <p:spPr>
          <a:xfrm>
            <a:off x="457201" y="1266825"/>
            <a:ext cx="10306049" cy="4714875"/>
          </a:xfrm>
        </p:spPr>
        <p:txBody>
          <a:bodyPr/>
          <a:lstStyle/>
          <a:p>
            <a:endParaRPr lang="en-US" dirty="0"/>
          </a:p>
        </p:txBody>
      </p:sp>
      <p:sp>
        <p:nvSpPr>
          <p:cNvPr id="2" name="Title 1">
            <a:extLst>
              <a:ext uri="{FF2B5EF4-FFF2-40B4-BE49-F238E27FC236}">
                <a16:creationId xmlns:a16="http://schemas.microsoft.com/office/drawing/2014/main" id="{55FEF425-7F91-464D-871C-09B9C2EE8E3A}"/>
              </a:ext>
            </a:extLst>
          </p:cNvPr>
          <p:cNvSpPr>
            <a:spLocks noGrp="1"/>
          </p:cNvSpPr>
          <p:nvPr>
            <p:ph type="title" idx="4294967295"/>
          </p:nvPr>
        </p:nvSpPr>
        <p:spPr>
          <a:xfrm>
            <a:off x="0" y="701675"/>
            <a:ext cx="11029950" cy="1014413"/>
          </a:xfrm>
        </p:spPr>
        <p:txBody>
          <a:bodyPr>
            <a:normAutofit/>
          </a:bodyPr>
          <a:lstStyle/>
          <a:p>
            <a:r>
              <a:rPr lang="en-US" sz="3600" dirty="0"/>
              <a:t>Constitutions</a:t>
            </a:r>
          </a:p>
        </p:txBody>
      </p:sp>
    </p:spTree>
    <p:extLst>
      <p:ext uri="{BB962C8B-B14F-4D97-AF65-F5344CB8AC3E}">
        <p14:creationId xmlns:p14="http://schemas.microsoft.com/office/powerpoint/2010/main" val="2304357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D7223-C4F4-4264-95C4-76303C093972}"/>
              </a:ext>
            </a:extLst>
          </p:cNvPr>
          <p:cNvSpPr>
            <a:spLocks noGrp="1"/>
          </p:cNvSpPr>
          <p:nvPr>
            <p:ph type="body" sz="quarter" idx="13"/>
          </p:nvPr>
        </p:nvSpPr>
        <p:spPr>
          <a:xfrm>
            <a:off x="457200" y="1600200"/>
            <a:ext cx="10925175" cy="4381500"/>
          </a:xfrm>
        </p:spPr>
        <p:txBody>
          <a:bodyPr>
            <a:normAutofit/>
          </a:bodyPr>
          <a:lstStyle/>
          <a:p>
            <a:pPr marL="0" indent="0" algn="ctr">
              <a:buNone/>
            </a:pPr>
            <a:r>
              <a:rPr lang="en-US" sz="2400" dirty="0"/>
              <a:t>“The powers delegated by the proposed Constitution to the federal government, are few and defined. Those which are to remain in the State government are numerous and indefinite. … The powers reserved to the several States will extend to all the objects which, in the ordinary course of affairs, concern the lives, liberties, and properties of the people, and the internal order, improvement, and prosperity of the State.”</a:t>
            </a:r>
          </a:p>
          <a:p>
            <a:pPr marL="0" indent="0" algn="ctr">
              <a:buNone/>
            </a:pPr>
            <a:r>
              <a:rPr lang="en-US" sz="2400" dirty="0"/>
              <a:t>													- James Madison, Federal Papers #45</a:t>
            </a:r>
          </a:p>
        </p:txBody>
      </p:sp>
      <p:sp>
        <p:nvSpPr>
          <p:cNvPr id="4" name="Text Placeholder 3">
            <a:extLst>
              <a:ext uri="{FF2B5EF4-FFF2-40B4-BE49-F238E27FC236}">
                <a16:creationId xmlns:a16="http://schemas.microsoft.com/office/drawing/2014/main" id="{65458404-46F3-E561-033E-76C43DB9E6B6}"/>
              </a:ext>
            </a:extLst>
          </p:cNvPr>
          <p:cNvSpPr>
            <a:spLocks noGrp="1"/>
          </p:cNvSpPr>
          <p:nvPr>
            <p:ph type="body" sz="quarter" idx="26"/>
          </p:nvPr>
        </p:nvSpPr>
        <p:spPr/>
        <p:txBody>
          <a:bodyPr/>
          <a:lstStyle/>
          <a:p>
            <a:endParaRPr lang="en-US" dirty="0"/>
          </a:p>
        </p:txBody>
      </p:sp>
      <p:sp>
        <p:nvSpPr>
          <p:cNvPr id="2" name="Title 1">
            <a:extLst>
              <a:ext uri="{FF2B5EF4-FFF2-40B4-BE49-F238E27FC236}">
                <a16:creationId xmlns:a16="http://schemas.microsoft.com/office/drawing/2014/main" id="{69F42213-89F1-4817-8DB3-F9553F1FC39A}"/>
              </a:ext>
            </a:extLst>
          </p:cNvPr>
          <p:cNvSpPr>
            <a:spLocks noGrp="1"/>
          </p:cNvSpPr>
          <p:nvPr>
            <p:ph type="title" idx="4294967295"/>
          </p:nvPr>
        </p:nvSpPr>
        <p:spPr>
          <a:xfrm>
            <a:off x="0" y="701675"/>
            <a:ext cx="11029950" cy="1014413"/>
          </a:xfrm>
        </p:spPr>
        <p:txBody>
          <a:bodyPr>
            <a:normAutofit/>
          </a:bodyPr>
          <a:lstStyle/>
          <a:p>
            <a:r>
              <a:rPr lang="en-US" sz="3600" dirty="0"/>
              <a:t>10</a:t>
            </a:r>
            <a:r>
              <a:rPr lang="en-US" sz="3600" baseline="30000" dirty="0"/>
              <a:t>th</a:t>
            </a:r>
            <a:r>
              <a:rPr lang="en-US" sz="3600" dirty="0"/>
              <a:t> amendment – authority reserved to states</a:t>
            </a:r>
          </a:p>
        </p:txBody>
      </p:sp>
    </p:spTree>
    <p:extLst>
      <p:ext uri="{BB962C8B-B14F-4D97-AF65-F5344CB8AC3E}">
        <p14:creationId xmlns:p14="http://schemas.microsoft.com/office/powerpoint/2010/main" val="1664927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D67B5-42FD-4459-85BA-CC93D0C64D43}"/>
              </a:ext>
            </a:extLst>
          </p:cNvPr>
          <p:cNvSpPr>
            <a:spLocks noGrp="1"/>
          </p:cNvSpPr>
          <p:nvPr>
            <p:ph type="body" sz="quarter" idx="13"/>
          </p:nvPr>
        </p:nvSpPr>
        <p:spPr>
          <a:xfrm>
            <a:off x="457200" y="1533524"/>
            <a:ext cx="10963275" cy="4448175"/>
          </a:xfrm>
        </p:spPr>
        <p:txBody>
          <a:bodyPr>
            <a:normAutofit/>
          </a:bodyPr>
          <a:lstStyle/>
          <a:p>
            <a:pPr algn="just"/>
            <a:r>
              <a:rPr lang="en-US" sz="2400" b="1" dirty="0"/>
              <a:t>State and local governments </a:t>
            </a:r>
            <a:r>
              <a:rPr lang="en-US" sz="2400" dirty="0"/>
              <a:t>retain all police powers not expressly granted to the federal government. This includes the authority to protect and promote the public’s health and safety. </a:t>
            </a:r>
          </a:p>
          <a:p>
            <a:pPr algn="just"/>
            <a:endParaRPr lang="en-US" sz="2400" dirty="0"/>
          </a:p>
          <a:p>
            <a:pPr algn="just"/>
            <a:r>
              <a:rPr lang="en-US" sz="2400" dirty="0"/>
              <a:t>This leaves the state and local governments with broad authority to regulate </a:t>
            </a:r>
            <a:r>
              <a:rPr lang="en-US" sz="2400" b="1" dirty="0"/>
              <a:t>public health and safety and to protect the environment</a:t>
            </a:r>
            <a:r>
              <a:rPr lang="en-US" sz="2400" dirty="0"/>
              <a:t>. Most environmental public health activities are enacted by and carried out by the state and local governments.</a:t>
            </a:r>
          </a:p>
        </p:txBody>
      </p:sp>
      <p:sp>
        <p:nvSpPr>
          <p:cNvPr id="4" name="Text Placeholder 3">
            <a:extLst>
              <a:ext uri="{FF2B5EF4-FFF2-40B4-BE49-F238E27FC236}">
                <a16:creationId xmlns:a16="http://schemas.microsoft.com/office/drawing/2014/main" id="{F09BC50A-76CA-0B9F-8676-AF41DA9C7E58}"/>
              </a:ext>
            </a:extLst>
          </p:cNvPr>
          <p:cNvSpPr>
            <a:spLocks noGrp="1"/>
          </p:cNvSpPr>
          <p:nvPr>
            <p:ph type="body" sz="quarter" idx="26"/>
          </p:nvPr>
        </p:nvSpPr>
        <p:spPr>
          <a:xfrm>
            <a:off x="457201" y="1533525"/>
            <a:ext cx="10306049" cy="4448175"/>
          </a:xfrm>
        </p:spPr>
        <p:txBody>
          <a:bodyPr/>
          <a:lstStyle/>
          <a:p>
            <a:endParaRPr lang="en-US" dirty="0"/>
          </a:p>
        </p:txBody>
      </p:sp>
      <p:sp>
        <p:nvSpPr>
          <p:cNvPr id="2" name="Title 1">
            <a:extLst>
              <a:ext uri="{FF2B5EF4-FFF2-40B4-BE49-F238E27FC236}">
                <a16:creationId xmlns:a16="http://schemas.microsoft.com/office/drawing/2014/main" id="{89E26BB0-3DE2-4B00-8F36-B3441096018C}"/>
              </a:ext>
            </a:extLst>
          </p:cNvPr>
          <p:cNvSpPr>
            <a:spLocks noGrp="1"/>
          </p:cNvSpPr>
          <p:nvPr>
            <p:ph type="title" idx="4294967295"/>
          </p:nvPr>
        </p:nvSpPr>
        <p:spPr>
          <a:xfrm>
            <a:off x="0" y="701675"/>
            <a:ext cx="11029950" cy="1014413"/>
          </a:xfrm>
        </p:spPr>
        <p:txBody>
          <a:bodyPr>
            <a:normAutofit/>
          </a:bodyPr>
          <a:lstStyle/>
          <a:p>
            <a:r>
              <a:rPr lang="en-US" sz="3600" dirty="0"/>
              <a:t>10</a:t>
            </a:r>
            <a:r>
              <a:rPr lang="en-US" sz="3600" baseline="30000" dirty="0"/>
              <a:t>th</a:t>
            </a:r>
            <a:r>
              <a:rPr lang="en-US" sz="3600" dirty="0"/>
              <a:t> amendment – authority reserved to states</a:t>
            </a:r>
          </a:p>
        </p:txBody>
      </p:sp>
    </p:spTree>
    <p:extLst>
      <p:ext uri="{BB962C8B-B14F-4D97-AF65-F5344CB8AC3E}">
        <p14:creationId xmlns:p14="http://schemas.microsoft.com/office/powerpoint/2010/main" val="2009642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821439-F1FD-4B75-B364-4C87F17DAF04}"/>
              </a:ext>
            </a:extLst>
          </p:cNvPr>
          <p:cNvSpPr>
            <a:spLocks noGrp="1"/>
          </p:cNvSpPr>
          <p:nvPr>
            <p:ph type="body" sz="quarter" idx="13"/>
          </p:nvPr>
        </p:nvSpPr>
        <p:spPr>
          <a:xfrm>
            <a:off x="457200" y="1428750"/>
            <a:ext cx="10887075" cy="4552949"/>
          </a:xfrm>
        </p:spPr>
        <p:txBody>
          <a:bodyPr>
            <a:normAutofit/>
          </a:bodyPr>
          <a:lstStyle/>
          <a:p>
            <a:pPr algn="just"/>
            <a:r>
              <a:rPr lang="en-US" sz="2400" dirty="0"/>
              <a:t>Statutes are Laws adopted by the </a:t>
            </a:r>
            <a:r>
              <a:rPr lang="en-US" sz="2400" b="1" dirty="0"/>
              <a:t>legislature</a:t>
            </a:r>
            <a:r>
              <a:rPr lang="en-US" sz="2400" dirty="0"/>
              <a:t> (Congress, the state legislatures, the county commissioners, tribal or city council) on behalf of the public</a:t>
            </a:r>
          </a:p>
          <a:p>
            <a:pPr algn="just"/>
            <a:endParaRPr lang="en-US" sz="2400" dirty="0"/>
          </a:p>
          <a:p>
            <a:pPr lvl="1" algn="just"/>
            <a:r>
              <a:rPr lang="en-US" sz="2400" dirty="0"/>
              <a:t>Clean Air Act, Clean Water Act, Chemical Safety Act, Food Safety Modernization Act</a:t>
            </a:r>
          </a:p>
          <a:p>
            <a:pPr lvl="1" algn="just"/>
            <a:endParaRPr lang="en-US" sz="2400" dirty="0"/>
          </a:p>
          <a:p>
            <a:pPr algn="just"/>
            <a:r>
              <a:rPr lang="en-US" sz="2400" b="1" dirty="0"/>
              <a:t>Police powers </a:t>
            </a:r>
            <a:r>
              <a:rPr lang="en-US" sz="2400" dirty="0"/>
              <a:t>are powers exercised by the states to enact legislation and regulation to protect the public health, welfare, and morals, and to promote the common good</a:t>
            </a:r>
          </a:p>
        </p:txBody>
      </p:sp>
      <p:sp>
        <p:nvSpPr>
          <p:cNvPr id="4" name="Text Placeholder 3">
            <a:extLst>
              <a:ext uri="{FF2B5EF4-FFF2-40B4-BE49-F238E27FC236}">
                <a16:creationId xmlns:a16="http://schemas.microsoft.com/office/drawing/2014/main" id="{588B17A0-21AE-3F9E-16AE-F4274E34849F}"/>
              </a:ext>
            </a:extLst>
          </p:cNvPr>
          <p:cNvSpPr>
            <a:spLocks noGrp="1"/>
          </p:cNvSpPr>
          <p:nvPr>
            <p:ph type="body" sz="quarter" idx="26"/>
          </p:nvPr>
        </p:nvSpPr>
        <p:spPr/>
        <p:txBody>
          <a:bodyPr/>
          <a:lstStyle/>
          <a:p>
            <a:endParaRPr lang="en-US" dirty="0"/>
          </a:p>
        </p:txBody>
      </p:sp>
      <p:sp>
        <p:nvSpPr>
          <p:cNvPr id="2" name="Title 1">
            <a:extLst>
              <a:ext uri="{FF2B5EF4-FFF2-40B4-BE49-F238E27FC236}">
                <a16:creationId xmlns:a16="http://schemas.microsoft.com/office/drawing/2014/main" id="{616C3260-AF19-47D7-8146-5158CEF04914}"/>
              </a:ext>
            </a:extLst>
          </p:cNvPr>
          <p:cNvSpPr>
            <a:spLocks noGrp="1"/>
          </p:cNvSpPr>
          <p:nvPr>
            <p:ph type="title" idx="4294967295"/>
          </p:nvPr>
        </p:nvSpPr>
        <p:spPr>
          <a:xfrm>
            <a:off x="0" y="701675"/>
            <a:ext cx="11029950" cy="1014413"/>
          </a:xfrm>
        </p:spPr>
        <p:txBody>
          <a:bodyPr>
            <a:normAutofit/>
          </a:bodyPr>
          <a:lstStyle/>
          <a:p>
            <a:r>
              <a:rPr lang="en-US" sz="3600" dirty="0"/>
              <a:t>Statutes</a:t>
            </a:r>
          </a:p>
        </p:txBody>
      </p:sp>
    </p:spTree>
    <p:extLst>
      <p:ext uri="{BB962C8B-B14F-4D97-AF65-F5344CB8AC3E}">
        <p14:creationId xmlns:p14="http://schemas.microsoft.com/office/powerpoint/2010/main" val="1058594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DD7649-F057-B319-6F25-DF17507CA6D1}"/>
              </a:ext>
            </a:extLst>
          </p:cNvPr>
          <p:cNvSpPr>
            <a:spLocks noGrp="1"/>
          </p:cNvSpPr>
          <p:nvPr>
            <p:ph type="body" sz="quarter" idx="26"/>
          </p:nvPr>
        </p:nvSpPr>
        <p:spPr>
          <a:xfrm>
            <a:off x="457201" y="1287479"/>
            <a:ext cx="10306049" cy="4694221"/>
          </a:xfrm>
        </p:spPr>
        <p:txBody>
          <a:bodyPr/>
          <a:lstStyle/>
          <a:p>
            <a:pPr algn="just">
              <a:spcAft>
                <a:spcPts val="0"/>
              </a:spcAft>
            </a:pPr>
            <a:r>
              <a:rPr lang="en-US" altLang="en-US" sz="2400" dirty="0"/>
              <a:t>Statutes are passed by Congress and/or the state legislatures</a:t>
            </a:r>
          </a:p>
          <a:p>
            <a:pPr algn="just">
              <a:spcAft>
                <a:spcPts val="0"/>
              </a:spcAft>
            </a:pPr>
            <a:r>
              <a:rPr lang="en-US" altLang="en-US" sz="2400" dirty="0"/>
              <a:t>Adopt agency ‘organic’ acts, which establish the basic scope and authorizations of an agency</a:t>
            </a:r>
          </a:p>
          <a:p>
            <a:pPr lvl="1" algn="just">
              <a:spcAft>
                <a:spcPts val="0"/>
              </a:spcAft>
            </a:pPr>
            <a:r>
              <a:rPr lang="en-US" altLang="en-US" sz="2400" dirty="0"/>
              <a:t>Grants authority to the secretary of health to address public health concerns</a:t>
            </a:r>
          </a:p>
          <a:p>
            <a:pPr algn="just">
              <a:spcAft>
                <a:spcPts val="0"/>
              </a:spcAft>
            </a:pPr>
            <a:r>
              <a:rPr lang="en-US" altLang="en-US" sz="2400" dirty="0"/>
              <a:t>Statutes give power to executive branch agencies, such as health and environmental departments, to administer the parameters of the law</a:t>
            </a:r>
          </a:p>
          <a:p>
            <a:endParaRPr lang="en-US" dirty="0"/>
          </a:p>
        </p:txBody>
      </p:sp>
      <p:sp>
        <p:nvSpPr>
          <p:cNvPr id="2" name="Title 1">
            <a:extLst>
              <a:ext uri="{FF2B5EF4-FFF2-40B4-BE49-F238E27FC236}">
                <a16:creationId xmlns:a16="http://schemas.microsoft.com/office/drawing/2014/main" id="{485FC44B-483D-4F1E-A66C-2F2227BD8710}"/>
              </a:ext>
            </a:extLst>
          </p:cNvPr>
          <p:cNvSpPr>
            <a:spLocks noGrp="1"/>
          </p:cNvSpPr>
          <p:nvPr>
            <p:ph type="title" idx="4294967295"/>
          </p:nvPr>
        </p:nvSpPr>
        <p:spPr>
          <a:xfrm>
            <a:off x="0" y="701675"/>
            <a:ext cx="11029950" cy="1014413"/>
          </a:xfrm>
        </p:spPr>
        <p:txBody>
          <a:bodyPr>
            <a:normAutofit/>
          </a:bodyPr>
          <a:lstStyle/>
          <a:p>
            <a:r>
              <a:rPr lang="en-US" sz="3600" dirty="0"/>
              <a:t>Statutes</a:t>
            </a:r>
          </a:p>
        </p:txBody>
      </p:sp>
      <p:sp>
        <p:nvSpPr>
          <p:cNvPr id="6" name="Text Placeholder 5">
            <a:extLst>
              <a:ext uri="{FF2B5EF4-FFF2-40B4-BE49-F238E27FC236}">
                <a16:creationId xmlns:a16="http://schemas.microsoft.com/office/drawing/2014/main" id="{EB24132C-411D-9834-6BD7-1DB0C4138EAB}"/>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822220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B_NEHA-TITLE-IMAGE">
  <a:themeElements>
    <a:clrScheme name="NEHA">
      <a:dk1>
        <a:srgbClr val="4A748A"/>
      </a:dk1>
      <a:lt1>
        <a:srgbClr val="013B4B"/>
      </a:lt1>
      <a:dk2>
        <a:srgbClr val="1C242A"/>
      </a:dk2>
      <a:lt2>
        <a:srgbClr val="FFFFFF"/>
      </a:lt2>
      <a:accent1>
        <a:srgbClr val="5A6770"/>
      </a:accent1>
      <a:accent2>
        <a:srgbClr val="B3B895"/>
      </a:accent2>
      <a:accent3>
        <a:srgbClr val="FDB714"/>
      </a:accent3>
      <a:accent4>
        <a:srgbClr val="B46A94"/>
      </a:accent4>
      <a:accent5>
        <a:srgbClr val="B16E2A"/>
      </a:accent5>
      <a:accent6>
        <a:srgbClr val="9F6845"/>
      </a:accent6>
      <a:hlink>
        <a:srgbClr val="1D0DE4"/>
      </a:hlink>
      <a:folHlink>
        <a:srgbClr val="C14E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HA PPT Template" id="{E9EB4C0E-6A14-45C1-B503-B88610BC92C9}" vid="{DB7F5EAE-890D-42D2-B55B-1DD9BFE7F832}"/>
    </a:ext>
  </a:extLst>
</a:theme>
</file>

<file path=ppt/theme/theme2.xml><?xml version="1.0" encoding="utf-8"?>
<a:theme xmlns:a="http://schemas.openxmlformats.org/drawingml/2006/main" name="2_NEHA-MAIN">
  <a:themeElements>
    <a:clrScheme name="NEHA">
      <a:dk1>
        <a:srgbClr val="4A748A"/>
      </a:dk1>
      <a:lt1>
        <a:srgbClr val="013B4B"/>
      </a:lt1>
      <a:dk2>
        <a:srgbClr val="1C242A"/>
      </a:dk2>
      <a:lt2>
        <a:srgbClr val="FFFFFF"/>
      </a:lt2>
      <a:accent1>
        <a:srgbClr val="5A6770"/>
      </a:accent1>
      <a:accent2>
        <a:srgbClr val="B3B895"/>
      </a:accent2>
      <a:accent3>
        <a:srgbClr val="FDB714"/>
      </a:accent3>
      <a:accent4>
        <a:srgbClr val="B46A94"/>
      </a:accent4>
      <a:accent5>
        <a:srgbClr val="B16E2A"/>
      </a:accent5>
      <a:accent6>
        <a:srgbClr val="9F6845"/>
      </a:accent6>
      <a:hlink>
        <a:srgbClr val="1D0DE4"/>
      </a:hlink>
      <a:folHlink>
        <a:srgbClr val="C14E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HA PPT Template" id="{E9EB4C0E-6A14-45C1-B503-B88610BC92C9}" vid="{F7B1E702-FD1F-4972-88E9-F76E602C2C5F}"/>
    </a:ext>
  </a:extLst>
</a:theme>
</file>

<file path=ppt/theme/theme3.xml><?xml version="1.0" encoding="utf-8"?>
<a:theme xmlns:a="http://schemas.openxmlformats.org/drawingml/2006/main" name="3_NEHA-DIVIDER">
  <a:themeElements>
    <a:clrScheme name="NEHA">
      <a:dk1>
        <a:srgbClr val="4A748A"/>
      </a:dk1>
      <a:lt1>
        <a:srgbClr val="013B4B"/>
      </a:lt1>
      <a:dk2>
        <a:srgbClr val="1C242A"/>
      </a:dk2>
      <a:lt2>
        <a:srgbClr val="FFFFFF"/>
      </a:lt2>
      <a:accent1>
        <a:srgbClr val="5A6770"/>
      </a:accent1>
      <a:accent2>
        <a:srgbClr val="B3B895"/>
      </a:accent2>
      <a:accent3>
        <a:srgbClr val="FDB714"/>
      </a:accent3>
      <a:accent4>
        <a:srgbClr val="B46A94"/>
      </a:accent4>
      <a:accent5>
        <a:srgbClr val="B16E2A"/>
      </a:accent5>
      <a:accent6>
        <a:srgbClr val="9F6845"/>
      </a:accent6>
      <a:hlink>
        <a:srgbClr val="1D0DE4"/>
      </a:hlink>
      <a:folHlink>
        <a:srgbClr val="C14E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HA PPT Template" id="{E9EB4C0E-6A14-45C1-B503-B88610BC92C9}" vid="{2065C4A2-211D-4755-9F9C-1BD8149BE35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NEHA PPT Template</Template>
  <TotalTime>202</TotalTime>
  <Words>3760</Words>
  <Application>Microsoft Office PowerPoint</Application>
  <PresentationFormat>Widescreen</PresentationFormat>
  <Paragraphs>216</Paragraphs>
  <Slides>24</Slides>
  <Notes>18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Aptos</vt:lpstr>
      <vt:lpstr>Arial</vt:lpstr>
      <vt:lpstr>Calibri</vt:lpstr>
      <vt:lpstr>Montserrat</vt:lpstr>
      <vt:lpstr>Noto Sans</vt:lpstr>
      <vt:lpstr>1B_NEHA-TITLE-IMAGE</vt:lpstr>
      <vt:lpstr>2_NEHA-MAIN</vt:lpstr>
      <vt:lpstr>3_NEHA-DIVIDER</vt:lpstr>
      <vt:lpstr>PowerPoint Presentation</vt:lpstr>
      <vt:lpstr>PowerPoint Presentation</vt:lpstr>
      <vt:lpstr>PowerPoint Presentation</vt:lpstr>
      <vt:lpstr>Constitutions</vt:lpstr>
      <vt:lpstr>Constitutions</vt:lpstr>
      <vt:lpstr>10th amendment – authority reserved to states</vt:lpstr>
      <vt:lpstr>10th amendment – authority reserved to states</vt:lpstr>
      <vt:lpstr>Statutes</vt:lpstr>
      <vt:lpstr>Statutes</vt:lpstr>
      <vt:lpstr>Legislatures</vt:lpstr>
      <vt:lpstr>Legislative process</vt:lpstr>
      <vt:lpstr>Regulations</vt:lpstr>
      <vt:lpstr>Regulations</vt:lpstr>
      <vt:lpstr>Administrative agencies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5 Stages of Legislative Policy Making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Chana Goussetis</dc:creator>
  <cp:lastModifiedBy>Doug Farquhar</cp:lastModifiedBy>
  <cp:revision>4</cp:revision>
  <dcterms:created xsi:type="dcterms:W3CDTF">2023-11-30T12:54:43Z</dcterms:created>
  <dcterms:modified xsi:type="dcterms:W3CDTF">2023-12-12T21:31:51Z</dcterms:modified>
</cp:coreProperties>
</file>